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</p:sldIdLst>
  <p:sldSz cy="5143500" cx="9144000"/>
  <p:notesSz cx="6858000" cy="9144000"/>
  <p:embeddedFontLst>
    <p:embeddedFont>
      <p:font typeface="Helvetica Neue"/>
      <p:regular r:id="rId126"/>
      <p:bold r:id="rId127"/>
      <p:italic r:id="rId128"/>
      <p:boldItalic r:id="rId1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394826-6E9A-4C5C-8FE2-330DF33F6106}">
  <a:tblStyle styleId="{4F394826-6E9A-4C5C-8FE2-330DF33F61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HelveticaNeue-boldItalic.fntdata"/><Relationship Id="rId128" Type="http://schemas.openxmlformats.org/officeDocument/2006/relationships/font" Target="fonts/HelveticaNeue-italic.fntdata"/><Relationship Id="rId127" Type="http://schemas.openxmlformats.org/officeDocument/2006/relationships/font" Target="fonts/HelveticaNeue-bold.fntdata"/><Relationship Id="rId126" Type="http://schemas.openxmlformats.org/officeDocument/2006/relationships/font" Target="fonts/HelveticaNeue-regular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3ef552c9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3ef552c9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3ef698439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3ef698439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8" name="Shape 7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9" name="Google Shape;7139;g2160b09298b_0_2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0" name="Google Shape;7140;g2160b09298b_0_2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6" name="Shape 7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" name="Google Shape;7147;g2160b09298b_0_2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8" name="Google Shape;7148;g2160b09298b_0_2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0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Google Shape;7181;g2160b09298b_0_3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2" name="Google Shape;7182;g2160b09298b_0_3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8" name="Shape 7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Google Shape;7189;g2160b09298b_0_3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0" name="Google Shape;7190;g2160b09298b_0_3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9" name="Shape 7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0" name="Google Shape;7230;g2160b09298b_0_3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1" name="Google Shape;7231;g2160b09298b_0_3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8" name="Shape 7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" name="Google Shape;7239;g2160b09298b_0_3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0" name="Google Shape;7240;g2160b09298b_0_3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2" name="Shape 7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3" name="Google Shape;7273;g2160b09298b_0_3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4" name="Google Shape;7274;g2160b09298b_0_3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0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g2160b09298b_0_3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2" name="Google Shape;7282;g2160b09298b_0_3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0" name="Shape 7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1" name="Google Shape;7291;g2160b09298b_0_3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2" name="Google Shape;7292;g2160b09298b_0_3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9" name="Shape 7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0" name="Google Shape;7300;g2160b09298b_0_3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1" name="Google Shape;7301;g2160b09298b_0_3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60b09298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60b09298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8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9" name="Google Shape;7309;g2160b09298b_0_3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0" name="Google Shape;7310;g2160b09298b_0_3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2" name="Shape 7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3" name="Google Shape;7323;g2160b09298b_0_3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4" name="Google Shape;7324;g2160b09298b_0_3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2" name="Shape 7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3" name="Google Shape;7333;g2160b09298b_0_3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4" name="Google Shape;7334;g2160b09298b_0_3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0" name="Shape 7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1" name="Google Shape;7341;g2160b09298b_0_3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2" name="Google Shape;7342;g2160b09298b_0_3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1" name="Shape 7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2" name="Google Shape;7482;g2160b09298b_0_3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3" name="Google Shape;7483;g2160b09298b_0_3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9" name="Shape 7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0" name="Google Shape;7490;g2160b09298b_0_3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1" name="Google Shape;7491;g2160b09298b_0_3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3" name="Shape 7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4" name="Google Shape;7524;g2160b09298b_0_3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5" name="Google Shape;7525;g2160b09298b_0_3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1" name="Shape 7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2" name="Google Shape;7532;g2160b09298b_0_3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3" name="Google Shape;7533;g2160b09298b_0_3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2" name="Shape 7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3" name="Google Shape;7573;g1d87ece5d2d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4" name="Google Shape;7574;g1d87ece5d2d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8" name="Shape 7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9" name="Google Shape;7579;g1cb17ff88f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0" name="Google Shape;7580;g1cb17ff88f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60b09298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160b09298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160b09298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160b09298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160b09298b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160b09298b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160b09298b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160b09298b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160b09298b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160b09298b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160b09298b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160b09298b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160b09298b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2160b09298b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2160b09298b_0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2160b09298b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ef69843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ef6984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213ef698439_0_1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213ef698439_0_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213ef698439_0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213ef698439_0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2160b09298b_0_2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2160b09298b_0_2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213ef698439_0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213ef698439_0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213ef698439_0_7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213ef698439_0_7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213ef698439_0_2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213ef698439_0_2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213ef698439_0_2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213ef698439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213ef698439_0_2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213ef698439_0_2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213ef698439_0_2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213ef698439_0_2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213ef698439_0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213ef698439_0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3ef698439_0_7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3ef698439_0_7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213ef698439_0_2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213ef698439_0_2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213ef698439_0_2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213ef698439_0_2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213ef698439_0_2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213ef698439_0_2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213ef698439_0_2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213ef698439_0_2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213ef698439_0_2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213ef698439_0_2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213ef698439_0_3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213ef698439_0_3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g213ef698439_0_3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7" name="Google Shape;3397;g213ef698439_0_3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213ef698439_0_3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213ef698439_0_3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213ef698439_0_3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213ef698439_0_3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g213ef698439_0_3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3" name="Google Shape;3553;g213ef698439_0_3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3ef698439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3ef69843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213ef698439_0_3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213ef698439_0_3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g213ef698439_0_3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3" name="Google Shape;3693;g213ef698439_0_3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213ef698439_0_3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213ef698439_0_3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g213ef698439_0_3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5" name="Google Shape;3945;g213ef698439_0_3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g213ef698439_0_4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6" name="Google Shape;4126;g213ef698439_0_4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g213ef698439_0_4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2" name="Google Shape;4222;g213ef698439_0_4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g213ef698439_0_4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2" name="Google Shape;4432;g213ef698439_0_4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0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g213ef698439_0_4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2" name="Google Shape;4692;g213ef698439_0_4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6" name="Shape 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7" name="Google Shape;4697;g213ef698439_0_4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8" name="Google Shape;4698;g213ef698439_0_4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2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Google Shape;4703;g213ef698439_0_4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4" name="Google Shape;4704;g213ef698439_0_4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3ef698439_0_7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3ef698439_0_7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g213ef698439_0_4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0" name="Google Shape;4710;g213ef698439_0_4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3" name="Shape 4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4" name="Google Shape;4794;g213ef698439_0_4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5" name="Google Shape;4795;g213ef698439_0_4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5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g213ef698439_0_4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7" name="Google Shape;4897;g213ef698439_0_4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2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Google Shape;4963;g213ef698439_0_5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4" name="Google Shape;4964;g213ef698439_0_5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8" name="Shape 5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9" name="Google Shape;5049;g213ef698439_0_5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0" name="Google Shape;5050;g213ef698439_0_5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0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Google Shape;5141;g213ef698439_0_5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2" name="Google Shape;5142;g213ef698439_0_5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9" name="Shape 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" name="Google Shape;5310;g213ef698439_0_5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1" name="Google Shape;5311;g213ef698439_0_5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9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Google Shape;5320;g213ef698439_0_5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1" name="Google Shape;5321;g213ef698439_0_5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7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Google Shape;5328;g213ef698439_0_5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9" name="Google Shape;5329;g213ef698439_0_5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2" name="Shape 5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3" name="Google Shape;5343;g213ef698439_0_5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4" name="Google Shape;5344;g213ef698439_0_5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60b09298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60b09298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8" name="Shape 5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Google Shape;5429;g213ef698439_0_5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0" name="Google Shape;5430;g213ef698439_0_5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6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g213ef698439_0_5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8" name="Google Shape;5438;g213ef698439_0_5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5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g213ef698439_0_5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7" name="Google Shape;5527;g213ef698439_0_5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3" name="Shape 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" name="Google Shape;5534;g213ef698439_0_5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5" name="Google Shape;5535;g213ef698439_0_5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3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Google Shape;5544;g213ef698439_0_5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5" name="Google Shape;5545;g213ef698439_0_5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8" name="Shape 5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9" name="Google Shape;5669;g213ef698439_0_5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0" name="Google Shape;5670;g213ef698439_0_5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6" name="Shape 5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7" name="Google Shape;5797;g213ef698439_0_5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8" name="Google Shape;5798;g213ef698439_0_5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5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213ef698439_0_6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213ef698439_0_6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2" name="Shape 5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3" name="Google Shape;5933;g213ef698439_0_6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4" name="Google Shape;5934;g213ef698439_0_6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9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g213ef698439_0_6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1" name="Google Shape;5941;g213ef698439_0_6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60b09298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60b09298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4" name="Shape 6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5" name="Google Shape;6055;g213ef698439_0_6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6" name="Google Shape;6056;g213ef698439_0_6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5" name="Shape 6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6" name="Google Shape;6186;g213ef698439_0_6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7" name="Google Shape;6187;g213ef698439_0_6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3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213ef698439_0_6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213ef698439_0_6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7" name="Shape 6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8" name="Google Shape;6438;g213ef698439_0_6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9" name="Google Shape;6439;g213ef698439_0_6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4" name="Shape 6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5" name="Google Shape;6565;g213ef698439_0_6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6" name="Google Shape;6566;g213ef698439_0_6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3" name="Shape 6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" name="Google Shape;6574;g218f32568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5" name="Google Shape;6575;g218f32568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3" name="Shape 6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" name="Google Shape;6584;g213ef698439_0_7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5" name="Google Shape;6585;g213ef698439_0_7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9" name="Shape 6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0" name="Google Shape;6590;g2160b09298b_0_2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1" name="Google Shape;6591;g2160b09298b_0_2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5" name="Shape 6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6" name="Google Shape;6596;g2160b09298b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7" name="Google Shape;6597;g2160b09298b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1" name="Shape 6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2" name="Google Shape;6602;g2160b09298b_0_2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3" name="Google Shape;6603;g2160b09298b_0_2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3ef698439_0_7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3ef698439_0_7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0" name="Shape 6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1" name="Google Shape;6621;g2160b09298b_0_2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2" name="Google Shape;6622;g2160b09298b_0_2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8" name="Shape 6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9" name="Google Shape;6629;g2160b09298b_0_2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0" name="Google Shape;6630;g2160b09298b_0_2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4" name="Shape 6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" name="Google Shape;6635;g2160b09298b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6" name="Google Shape;6636;g2160b09298b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6" name="Shape 6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" name="Google Shape;6737;g2160b09298b_0_2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8" name="Google Shape;6738;g2160b09298b_0_2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5" name="Shape 6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6" name="Google Shape;6756;g2160b09298b_0_2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7" name="Google Shape;6757;g2160b09298b_0_2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8" name="Shape 6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9" name="Google Shape;6779;g2160b09298b_0_2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0" name="Google Shape;6780;g2160b09298b_0_2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6" name="Shape 6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7" name="Google Shape;6797;g2160b09298b_0_2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8" name="Google Shape;6798;g2160b09298b_0_2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9" name="Shape 6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0" name="Google Shape;6810;g2160b09298b_0_2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1" name="Google Shape;6811;g2160b09298b_0_2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4" name="Shape 6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5" name="Google Shape;6835;g2160b09298b_0_2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6" name="Google Shape;6836;g2160b09298b_0_2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8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g2160b09298b_0_2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0" name="Google Shape;6850;g2160b09298b_0_2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3ef698439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3ef698439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3" name="Shape 6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4" name="Google Shape;6884;g2160b09298b_0_2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5" name="Google Shape;6885;g2160b09298b_0_2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9" name="Shape 6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0" name="Google Shape;6890;g2160b09298b_0_2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1" name="Google Shape;6891;g2160b09298b_0_2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5" name="Shape 6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6" name="Google Shape;6896;g2160b09298b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7" name="Google Shape;6897;g2160b09298b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0" name="Shape 6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1" name="Google Shape;6931;g2160b09298b_0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2" name="Google Shape;6932;g2160b09298b_0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9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0" name="Google Shape;6970;g218f325686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1" name="Google Shape;6971;g218f325686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4" name="Shape 7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5" name="Google Shape;7005;g218f325686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" name="Google Shape;7006;g218f325686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1" name="Shape 7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2" name="Google Shape;7052;g218f3256861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3" name="Google Shape;7053;g218f3256861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9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g2160b09298b_0_2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1" name="Google Shape;7081;g2160b09298b_0_2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4" name="Shape 7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5" name="Google Shape;7125;g2160b09298b_0_2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6" name="Google Shape;7126;g2160b09298b_0_2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0" name="Shape 7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1" name="Google Shape;7131;g2160b09298b_0_2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2" name="Google Shape;7132;g2160b09298b_0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  <a:defRPr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  <a:defRPr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Helvetica Neue"/>
              <a:buChar char="■"/>
              <a:defRPr sz="22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Helvetica Neue"/>
              <a:buChar char="●"/>
              <a:defRPr sz="2200">
                <a:solidFill>
                  <a:srgbClr val="B45F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5.png"/><Relationship Id="rId4" Type="http://schemas.openxmlformats.org/officeDocument/2006/relationships/image" Target="../media/image54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hyperlink" Target="https://arxiv.org/abs/1706.03762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s://machinelearningmastery.com/a-gentle-introduction-to-positional-encoding-in-transformer-models-part-1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rxiv.org/abs/1810.0480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rxiv.org/abs/1810.04805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1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.png"/><Relationship Id="rId4" Type="http://schemas.openxmlformats.org/officeDocument/2006/relationships/hyperlink" Target="https://arxiv.org/abs/1810.04805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gif"/><Relationship Id="rId4" Type="http://schemas.openxmlformats.org/officeDocument/2006/relationships/hyperlink" Target="https://jalammar.github.io/illustrated-transformer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jalammar.github.io/illustrated-transformer/" TargetMode="External"/><Relationship Id="rId4" Type="http://schemas.openxmlformats.org/officeDocument/2006/relationships/image" Target="../media/image27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.png"/><Relationship Id="rId4" Type="http://schemas.openxmlformats.org/officeDocument/2006/relationships/hyperlink" Target="https://arxiv.org/abs/1910.10683" TargetMode="External"/><Relationship Id="rId5" Type="http://schemas.openxmlformats.org/officeDocument/2006/relationships/image" Target="../media/image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Relationship Id="rId4" Type="http://schemas.openxmlformats.org/officeDocument/2006/relationships/hyperlink" Target="https://arxiv.org/abs/1607.06450" TargetMode="External"/><Relationship Id="rId5" Type="http://schemas.openxmlformats.org/officeDocument/2006/relationships/hyperlink" Target="https://arxiv.org/abs/2002.04745" TargetMode="External"/><Relationship Id="rId6" Type="http://schemas.openxmlformats.org/officeDocument/2006/relationships/image" Target="../media/image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.jp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nlp.stanford.edu/projects/nmt/Luong-Cho-Manning-NMT-ACL2016-v4.pdf" TargetMode="External"/><Relationship Id="rId4" Type="http://schemas.openxmlformats.org/officeDocument/2006/relationships/image" Target="../media/image3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4.png"/><Relationship Id="rId4" Type="http://schemas.openxmlformats.org/officeDocument/2006/relationships/image" Target="../media/image18.jpg"/><Relationship Id="rId5" Type="http://schemas.openxmlformats.org/officeDocument/2006/relationships/image" Target="../media/image21.png"/><Relationship Id="rId6" Type="http://schemas.openxmlformats.org/officeDocument/2006/relationships/image" Target="../media/image34.jpg"/><Relationship Id="rId7" Type="http://schemas.openxmlformats.org/officeDocument/2006/relationships/image" Target="../media/image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4.png"/><Relationship Id="rId4" Type="http://schemas.openxmlformats.org/officeDocument/2006/relationships/image" Target="../media/image18.jpg"/><Relationship Id="rId5" Type="http://schemas.openxmlformats.org/officeDocument/2006/relationships/image" Target="../media/image21.png"/><Relationship Id="rId6" Type="http://schemas.openxmlformats.org/officeDocument/2006/relationships/image" Target="../media/image34.jpg"/><Relationship Id="rId7" Type="http://schemas.openxmlformats.org/officeDocument/2006/relationships/image" Target="../media/image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4.png"/><Relationship Id="rId4" Type="http://schemas.openxmlformats.org/officeDocument/2006/relationships/image" Target="../media/image18.jpg"/><Relationship Id="rId5" Type="http://schemas.openxmlformats.org/officeDocument/2006/relationships/image" Target="../media/image21.png"/><Relationship Id="rId6" Type="http://schemas.openxmlformats.org/officeDocument/2006/relationships/image" Target="../media/image34.jpg"/><Relationship Id="rId7" Type="http://schemas.openxmlformats.org/officeDocument/2006/relationships/image" Target="../media/image2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34.jpg"/><Relationship Id="rId6" Type="http://schemas.openxmlformats.org/officeDocument/2006/relationships/image" Target="../media/image29.png"/><Relationship Id="rId7" Type="http://schemas.openxmlformats.org/officeDocument/2006/relationships/image" Target="../media/image3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1.png"/><Relationship Id="rId4" Type="http://schemas.openxmlformats.org/officeDocument/2006/relationships/image" Target="../media/image34.jp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18.jpg"/><Relationship Id="rId8" Type="http://schemas.openxmlformats.org/officeDocument/2006/relationships/image" Target="../media/image35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8.jpg"/><Relationship Id="rId4" Type="http://schemas.openxmlformats.org/officeDocument/2006/relationships/image" Target="../media/image34.jp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.jpg"/><Relationship Id="rId4" Type="http://schemas.openxmlformats.org/officeDocument/2006/relationships/image" Target="../media/image34.jp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5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8.jpg"/><Relationship Id="rId4" Type="http://schemas.openxmlformats.org/officeDocument/2006/relationships/image" Target="../media/image34.jpg"/><Relationship Id="rId9" Type="http://schemas.openxmlformats.org/officeDocument/2006/relationships/image" Target="../media/image38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5.jpg"/><Relationship Id="rId8" Type="http://schemas.openxmlformats.org/officeDocument/2006/relationships/hyperlink" Target="https://www.baeldung.com/cs/vae-reparameterization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developer.nvidia.com/blog/automatic-image-colorization-of-grayscale-images/" TargetMode="External"/><Relationship Id="rId4" Type="http://schemas.openxmlformats.org/officeDocument/2006/relationships/image" Target="../media/image34.jpg"/><Relationship Id="rId5" Type="http://schemas.openxmlformats.org/officeDocument/2006/relationships/image" Target="../media/image39.png"/><Relationship Id="rId6" Type="http://schemas.openxmlformats.org/officeDocument/2006/relationships/image" Target="../media/image18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8.jpg"/><Relationship Id="rId4" Type="http://schemas.openxmlformats.org/officeDocument/2006/relationships/image" Target="../media/image34.jpg"/><Relationship Id="rId10" Type="http://schemas.openxmlformats.org/officeDocument/2006/relationships/image" Target="../media/image41.jpg"/><Relationship Id="rId9" Type="http://schemas.openxmlformats.org/officeDocument/2006/relationships/image" Target="../media/image43.png"/><Relationship Id="rId5" Type="http://schemas.openxmlformats.org/officeDocument/2006/relationships/image" Target="../media/image66.png"/><Relationship Id="rId6" Type="http://schemas.openxmlformats.org/officeDocument/2006/relationships/image" Target="../media/image64.jpg"/><Relationship Id="rId7" Type="http://schemas.openxmlformats.org/officeDocument/2006/relationships/image" Target="../media/image63.png"/><Relationship Id="rId8" Type="http://schemas.openxmlformats.org/officeDocument/2006/relationships/image" Target="../media/image37.jpg"/></Relationships>
</file>

<file path=ppt/slides/_rels/slide9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jpg"/><Relationship Id="rId10" Type="http://schemas.openxmlformats.org/officeDocument/2006/relationships/image" Target="../media/image43.png"/><Relationship Id="rId13" Type="http://schemas.openxmlformats.org/officeDocument/2006/relationships/image" Target="../media/image41.jpg"/><Relationship Id="rId1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8.jpg"/><Relationship Id="rId4" Type="http://schemas.openxmlformats.org/officeDocument/2006/relationships/image" Target="../media/image34.jpg"/><Relationship Id="rId9" Type="http://schemas.openxmlformats.org/officeDocument/2006/relationships/image" Target="../media/image63.png"/><Relationship Id="rId5" Type="http://schemas.openxmlformats.org/officeDocument/2006/relationships/image" Target="../media/image62.jpg"/><Relationship Id="rId6" Type="http://schemas.openxmlformats.org/officeDocument/2006/relationships/image" Target="../media/image36.jpg"/><Relationship Id="rId7" Type="http://schemas.openxmlformats.org/officeDocument/2006/relationships/image" Target="../media/image46.png"/><Relationship Id="rId8" Type="http://schemas.openxmlformats.org/officeDocument/2006/relationships/image" Target="../media/image6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4.jpg"/><Relationship Id="rId4" Type="http://schemas.openxmlformats.org/officeDocument/2006/relationships/image" Target="../media/image22.png"/><Relationship Id="rId9" Type="http://schemas.openxmlformats.org/officeDocument/2006/relationships/image" Target="../media/image41.jpg"/><Relationship Id="rId5" Type="http://schemas.openxmlformats.org/officeDocument/2006/relationships/image" Target="../media/image40.png"/><Relationship Id="rId6" Type="http://schemas.openxmlformats.org/officeDocument/2006/relationships/image" Target="../media/image62.jpg"/><Relationship Id="rId7" Type="http://schemas.openxmlformats.org/officeDocument/2006/relationships/image" Target="../media/image64.jpg"/><Relationship Id="rId8" Type="http://schemas.openxmlformats.org/officeDocument/2006/relationships/image" Target="../media/image37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519925"/>
            <a:ext cx="85206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7: Transformers and DL for Vision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Word2Vec: Recap</a:t>
            </a:r>
            <a:endParaRPr/>
          </a:p>
        </p:txBody>
      </p:sp>
      <p:grpSp>
        <p:nvGrpSpPr>
          <p:cNvPr id="140" name="Google Shape;140;p22"/>
          <p:cNvGrpSpPr/>
          <p:nvPr/>
        </p:nvGrpSpPr>
        <p:grpSpPr>
          <a:xfrm>
            <a:off x="4855040" y="946275"/>
            <a:ext cx="3832229" cy="2844900"/>
            <a:chOff x="4855040" y="1555875"/>
            <a:chExt cx="3832229" cy="2844900"/>
          </a:xfrm>
        </p:grpSpPr>
        <p:sp>
          <p:nvSpPr>
            <p:cNvPr id="141" name="Google Shape;141;p22"/>
            <p:cNvSpPr txBox="1"/>
            <p:nvPr/>
          </p:nvSpPr>
          <p:spPr>
            <a:xfrm>
              <a:off x="4856975" y="15558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2" name="Google Shape;142;p22"/>
            <p:cNvSpPr txBox="1"/>
            <p:nvPr/>
          </p:nvSpPr>
          <p:spPr>
            <a:xfrm>
              <a:off x="5637885" y="15558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3" name="Google Shape;143;p22"/>
            <p:cNvSpPr txBox="1"/>
            <p:nvPr/>
          </p:nvSpPr>
          <p:spPr>
            <a:xfrm>
              <a:off x="7206568" y="15558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7996968" y="15558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45" name="Google Shape;145;p22"/>
            <p:cNvGrpSpPr/>
            <p:nvPr/>
          </p:nvGrpSpPr>
          <p:grpSpPr>
            <a:xfrm>
              <a:off x="6002100" y="3209951"/>
              <a:ext cx="1523700" cy="555724"/>
              <a:chOff x="6002100" y="3209951"/>
              <a:chExt cx="1523700" cy="555724"/>
            </a:xfrm>
          </p:grpSpPr>
          <p:sp>
            <p:nvSpPr>
              <p:cNvPr id="146" name="Google Shape;146;p22"/>
              <p:cNvSpPr/>
              <p:nvPr/>
            </p:nvSpPr>
            <p:spPr>
              <a:xfrm>
                <a:off x="6002100" y="3443175"/>
                <a:ext cx="15237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147" name="Google Shape;147;p22"/>
              <p:cNvGrpSpPr/>
              <p:nvPr/>
            </p:nvGrpSpPr>
            <p:grpSpPr>
              <a:xfrm>
                <a:off x="6547205" y="3209951"/>
                <a:ext cx="450600" cy="145800"/>
                <a:chOff x="705975" y="2364450"/>
                <a:chExt cx="450600" cy="145800"/>
              </a:xfrm>
            </p:grpSpPr>
            <p:sp>
              <p:nvSpPr>
                <p:cNvPr id="148" name="Google Shape;148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1" name="Google Shape;151;p22"/>
            <p:cNvGrpSpPr/>
            <p:nvPr/>
          </p:nvGrpSpPr>
          <p:grpSpPr>
            <a:xfrm>
              <a:off x="6418795" y="3765675"/>
              <a:ext cx="692003" cy="635100"/>
              <a:chOff x="6418795" y="3765675"/>
              <a:chExt cx="692003" cy="635100"/>
            </a:xfrm>
          </p:grpSpPr>
          <p:sp>
            <p:nvSpPr>
              <p:cNvPr id="152" name="Google Shape;152;p22"/>
              <p:cNvSpPr txBox="1"/>
              <p:nvPr/>
            </p:nvSpPr>
            <p:spPr>
              <a:xfrm>
                <a:off x="6420498" y="4062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happy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3" name="Google Shape;153;p22"/>
              <p:cNvSpPr txBox="1"/>
              <p:nvPr/>
            </p:nvSpPr>
            <p:spPr>
              <a:xfrm>
                <a:off x="6418795" y="3765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253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54" name="Google Shape;154;p22"/>
            <p:cNvGrpSpPr/>
            <p:nvPr/>
          </p:nvGrpSpPr>
          <p:grpSpPr>
            <a:xfrm>
              <a:off x="4855040" y="1852275"/>
              <a:ext cx="3830400" cy="1357681"/>
              <a:chOff x="4855040" y="1852275"/>
              <a:chExt cx="3830400" cy="1357681"/>
            </a:xfrm>
          </p:grpSpPr>
          <p:sp>
            <p:nvSpPr>
              <p:cNvPr id="155" name="Google Shape;155;p22"/>
              <p:cNvSpPr txBox="1"/>
              <p:nvPr/>
            </p:nvSpPr>
            <p:spPr>
              <a:xfrm>
                <a:off x="4856975" y="18522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&lt;S&gt;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6" name="Google Shape;156;p22"/>
              <p:cNvSpPr txBox="1"/>
              <p:nvPr/>
            </p:nvSpPr>
            <p:spPr>
              <a:xfrm>
                <a:off x="5638736" y="18522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i’m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" name="Google Shape;157;p22"/>
              <p:cNvSpPr txBox="1"/>
              <p:nvPr/>
            </p:nvSpPr>
            <p:spPr>
              <a:xfrm>
                <a:off x="7202259" y="18522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today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" name="Google Shape;158;p22"/>
              <p:cNvSpPr txBox="1"/>
              <p:nvPr/>
            </p:nvSpPr>
            <p:spPr>
              <a:xfrm>
                <a:off x="7992659" y="18522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&lt;E&gt;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4855040" y="2663056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Fully Connected Layer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60" name="Google Shape;160;p22"/>
              <p:cNvCxnSpPr>
                <a:endCxn id="159" idx="1"/>
              </p:cNvCxnSpPr>
              <p:nvPr/>
            </p:nvCxnSpPr>
            <p:spPr>
              <a:xfrm flipH="1" rot="10800000">
                <a:off x="6768440" y="2985556"/>
                <a:ext cx="1800" cy="22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61" name="Google Shape;161;p22"/>
              <p:cNvGrpSpPr/>
              <p:nvPr/>
            </p:nvGrpSpPr>
            <p:grpSpPr>
              <a:xfrm>
                <a:off x="48685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62" name="Google Shape;162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22"/>
              <p:cNvGrpSpPr/>
              <p:nvPr/>
            </p:nvGrpSpPr>
            <p:grpSpPr>
              <a:xfrm>
                <a:off x="53257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66" name="Google Shape;166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" name="Google Shape;169;p22"/>
              <p:cNvGrpSpPr/>
              <p:nvPr/>
            </p:nvGrpSpPr>
            <p:grpSpPr>
              <a:xfrm>
                <a:off x="57829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70" name="Google Shape;170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" name="Google Shape;173;p22"/>
              <p:cNvGrpSpPr/>
              <p:nvPr/>
            </p:nvGrpSpPr>
            <p:grpSpPr>
              <a:xfrm>
                <a:off x="62401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74" name="Google Shape;174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" name="Google Shape;177;p22"/>
              <p:cNvGrpSpPr/>
              <p:nvPr/>
            </p:nvGrpSpPr>
            <p:grpSpPr>
              <a:xfrm>
                <a:off x="66973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78" name="Google Shape;178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" name="Google Shape;181;p22"/>
              <p:cNvGrpSpPr/>
              <p:nvPr/>
            </p:nvGrpSpPr>
            <p:grpSpPr>
              <a:xfrm>
                <a:off x="71545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82" name="Google Shape;182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" name="Google Shape;185;p22"/>
              <p:cNvGrpSpPr/>
              <p:nvPr/>
            </p:nvGrpSpPr>
            <p:grpSpPr>
              <a:xfrm>
                <a:off x="76117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86" name="Google Shape;186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9" name="Google Shape;189;p22"/>
              <p:cNvGrpSpPr/>
              <p:nvPr/>
            </p:nvGrpSpPr>
            <p:grpSpPr>
              <a:xfrm>
                <a:off x="80689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90" name="Google Shape;190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3" name="Google Shape;193;p22"/>
              <p:cNvSpPr/>
              <p:nvPr/>
            </p:nvSpPr>
            <p:spPr>
              <a:xfrm>
                <a:off x="8526144" y="2427432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4" name="Google Shape;194;p22"/>
              <p:cNvCxnSpPr>
                <a:stCxn id="155" idx="2"/>
                <a:endCxn id="193" idx="0"/>
              </p:cNvCxnSpPr>
              <p:nvPr/>
            </p:nvCxnSpPr>
            <p:spPr>
              <a:xfrm flipH="1" rot="-5400000">
                <a:off x="6782375" y="610725"/>
                <a:ext cx="236400" cy="3396900"/>
              </a:xfrm>
              <a:prstGeom prst="bentConnector3">
                <a:avLst>
                  <a:gd fmla="val 5001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22"/>
              <p:cNvCxnSpPr>
                <a:stCxn id="156" idx="2"/>
                <a:endCxn id="167" idx="0"/>
              </p:cNvCxnSpPr>
              <p:nvPr/>
            </p:nvCxnSpPr>
            <p:spPr>
              <a:xfrm rot="5400000">
                <a:off x="5649236" y="2092725"/>
                <a:ext cx="236400" cy="432900"/>
              </a:xfrm>
              <a:prstGeom prst="bentConnector3">
                <a:avLst>
                  <a:gd fmla="val 5001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22"/>
              <p:cNvCxnSpPr>
                <a:stCxn id="157" idx="2"/>
                <a:endCxn id="188" idx="0"/>
              </p:cNvCxnSpPr>
              <p:nvPr/>
            </p:nvCxnSpPr>
            <p:spPr>
              <a:xfrm flipH="1" rot="-5400000">
                <a:off x="7650159" y="2088225"/>
                <a:ext cx="236400" cy="441900"/>
              </a:xfrm>
              <a:prstGeom prst="bentConnector3">
                <a:avLst>
                  <a:gd fmla="val 5001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22"/>
              <p:cNvCxnSpPr>
                <a:stCxn id="158" idx="2"/>
                <a:endCxn id="192" idx="0"/>
              </p:cNvCxnSpPr>
              <p:nvPr/>
            </p:nvCxnSpPr>
            <p:spPr>
              <a:xfrm flipH="1" rot="-5400000">
                <a:off x="8274059" y="2254725"/>
                <a:ext cx="236400" cy="108900"/>
              </a:xfrm>
              <a:prstGeom prst="bentConnector3">
                <a:avLst>
                  <a:gd fmla="val 5001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8" name="Google Shape;198;p22"/>
          <p:cNvGrpSpPr/>
          <p:nvPr/>
        </p:nvGrpSpPr>
        <p:grpSpPr>
          <a:xfrm>
            <a:off x="513575" y="946275"/>
            <a:ext cx="3830400" cy="3683100"/>
            <a:chOff x="513575" y="1098675"/>
            <a:chExt cx="3830400" cy="3683100"/>
          </a:xfrm>
        </p:grpSpPr>
        <p:grpSp>
          <p:nvGrpSpPr>
            <p:cNvPr id="199" name="Google Shape;199;p22"/>
            <p:cNvGrpSpPr/>
            <p:nvPr/>
          </p:nvGrpSpPr>
          <p:grpSpPr>
            <a:xfrm>
              <a:off x="513575" y="3824175"/>
              <a:ext cx="3830400" cy="957600"/>
              <a:chOff x="4856975" y="3824175"/>
              <a:chExt cx="3830400" cy="957600"/>
            </a:xfrm>
          </p:grpSpPr>
          <p:sp>
            <p:nvSpPr>
              <p:cNvPr id="200" name="Google Shape;200;p22"/>
              <p:cNvSpPr/>
              <p:nvPr/>
            </p:nvSpPr>
            <p:spPr>
              <a:xfrm>
                <a:off x="4856975" y="3824175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Layer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1" name="Google Shape;201;p22"/>
              <p:cNvSpPr txBox="1"/>
              <p:nvPr/>
            </p:nvSpPr>
            <p:spPr>
              <a:xfrm>
                <a:off x="4856975" y="4443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&lt;S&gt;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2" name="Google Shape;202;p22"/>
              <p:cNvSpPr txBox="1"/>
              <p:nvPr/>
            </p:nvSpPr>
            <p:spPr>
              <a:xfrm>
                <a:off x="5638736" y="4443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i’m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3" name="Google Shape;203;p22"/>
              <p:cNvSpPr txBox="1"/>
              <p:nvPr/>
            </p:nvSpPr>
            <p:spPr>
              <a:xfrm>
                <a:off x="7202259" y="4443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today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4" name="Google Shape;204;p22"/>
              <p:cNvSpPr txBox="1"/>
              <p:nvPr/>
            </p:nvSpPr>
            <p:spPr>
              <a:xfrm>
                <a:off x="4856975" y="4146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999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5" name="Google Shape;205;p22"/>
              <p:cNvSpPr txBox="1"/>
              <p:nvPr/>
            </p:nvSpPr>
            <p:spPr>
              <a:xfrm>
                <a:off x="5637885" y="4146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320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6" name="Google Shape;206;p22"/>
              <p:cNvSpPr txBox="1"/>
              <p:nvPr/>
            </p:nvSpPr>
            <p:spPr>
              <a:xfrm>
                <a:off x="7206568" y="4146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780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7" name="Google Shape;207;p22"/>
              <p:cNvSpPr txBox="1"/>
              <p:nvPr/>
            </p:nvSpPr>
            <p:spPr>
              <a:xfrm>
                <a:off x="7992659" y="4443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&lt;E&gt;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8" name="Google Shape;208;p22"/>
              <p:cNvSpPr txBox="1"/>
              <p:nvPr/>
            </p:nvSpPr>
            <p:spPr>
              <a:xfrm>
                <a:off x="7996968" y="4146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998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09" name="Google Shape;209;p22"/>
            <p:cNvGrpSpPr/>
            <p:nvPr/>
          </p:nvGrpSpPr>
          <p:grpSpPr>
            <a:xfrm>
              <a:off x="513575" y="3047350"/>
              <a:ext cx="3830400" cy="689401"/>
              <a:chOff x="4856975" y="3047350"/>
              <a:chExt cx="3830400" cy="689401"/>
            </a:xfrm>
          </p:grpSpPr>
          <p:grpSp>
            <p:nvGrpSpPr>
              <p:cNvPr id="210" name="Google Shape;210;p22"/>
              <p:cNvGrpSpPr/>
              <p:nvPr/>
            </p:nvGrpSpPr>
            <p:grpSpPr>
              <a:xfrm>
                <a:off x="4978678" y="3590951"/>
                <a:ext cx="450600" cy="145800"/>
                <a:chOff x="705975" y="2364450"/>
                <a:chExt cx="450600" cy="145800"/>
              </a:xfrm>
            </p:grpSpPr>
            <p:sp>
              <p:nvSpPr>
                <p:cNvPr id="211" name="Google Shape;211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4" name="Google Shape;214;p22"/>
              <p:cNvGrpSpPr/>
              <p:nvPr/>
            </p:nvGrpSpPr>
            <p:grpSpPr>
              <a:xfrm>
                <a:off x="5762128" y="3590951"/>
                <a:ext cx="450600" cy="145800"/>
                <a:chOff x="705975" y="2364450"/>
                <a:chExt cx="450600" cy="145800"/>
              </a:xfrm>
            </p:grpSpPr>
            <p:sp>
              <p:nvSpPr>
                <p:cNvPr id="215" name="Google Shape;215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8" name="Google Shape;218;p22"/>
              <p:cNvGrpSpPr/>
              <p:nvPr/>
            </p:nvGrpSpPr>
            <p:grpSpPr>
              <a:xfrm>
                <a:off x="7326423" y="3590951"/>
                <a:ext cx="450600" cy="145800"/>
                <a:chOff x="705975" y="2364450"/>
                <a:chExt cx="450600" cy="145800"/>
              </a:xfrm>
            </p:grpSpPr>
            <p:sp>
              <p:nvSpPr>
                <p:cNvPr id="219" name="Google Shape;219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222" name="Google Shape;222;p22"/>
              <p:cNvCxnSpPr/>
              <p:nvPr/>
            </p:nvCxnSpPr>
            <p:spPr>
              <a:xfrm rot="10800000">
                <a:off x="5203978" y="33698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3" name="Google Shape;223;p22"/>
              <p:cNvCxnSpPr/>
              <p:nvPr/>
            </p:nvCxnSpPr>
            <p:spPr>
              <a:xfrm rot="10800000">
                <a:off x="5987428" y="33698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4" name="Google Shape;224;p22"/>
              <p:cNvCxnSpPr/>
              <p:nvPr/>
            </p:nvCxnSpPr>
            <p:spPr>
              <a:xfrm rot="10800000">
                <a:off x="7552188" y="33698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25" name="Google Shape;225;p22"/>
              <p:cNvSpPr/>
              <p:nvPr/>
            </p:nvSpPr>
            <p:spPr>
              <a:xfrm>
                <a:off x="4856975" y="3047350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Sum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26" name="Google Shape;226;p22"/>
              <p:cNvGrpSpPr/>
              <p:nvPr/>
            </p:nvGrpSpPr>
            <p:grpSpPr>
              <a:xfrm>
                <a:off x="8112498" y="3590951"/>
                <a:ext cx="450600" cy="145800"/>
                <a:chOff x="705975" y="2364450"/>
                <a:chExt cx="450600" cy="145800"/>
              </a:xfrm>
            </p:grpSpPr>
            <p:sp>
              <p:nvSpPr>
                <p:cNvPr id="227" name="Google Shape;227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230" name="Google Shape;230;p22"/>
              <p:cNvCxnSpPr/>
              <p:nvPr/>
            </p:nvCxnSpPr>
            <p:spPr>
              <a:xfrm rot="10800000">
                <a:off x="8338263" y="33698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31" name="Google Shape;231;p22"/>
            <p:cNvGrpSpPr/>
            <p:nvPr/>
          </p:nvGrpSpPr>
          <p:grpSpPr>
            <a:xfrm>
              <a:off x="2201549" y="2674157"/>
              <a:ext cx="450600" cy="373193"/>
              <a:chOff x="6544949" y="2674157"/>
              <a:chExt cx="450600" cy="373193"/>
            </a:xfrm>
          </p:grpSpPr>
          <p:grpSp>
            <p:nvGrpSpPr>
              <p:cNvPr id="232" name="Google Shape;232;p22"/>
              <p:cNvGrpSpPr/>
              <p:nvPr/>
            </p:nvGrpSpPr>
            <p:grpSpPr>
              <a:xfrm>
                <a:off x="6544949" y="2674157"/>
                <a:ext cx="450600" cy="145800"/>
                <a:chOff x="705975" y="2212050"/>
                <a:chExt cx="450600" cy="145800"/>
              </a:xfrm>
            </p:grpSpPr>
            <p:sp>
              <p:nvSpPr>
                <p:cNvPr id="233" name="Google Shape;233;p22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2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2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236" name="Google Shape;236;p22"/>
              <p:cNvCxnSpPr>
                <a:stCxn id="225" idx="3"/>
                <a:endCxn id="234" idx="2"/>
              </p:cNvCxnSpPr>
              <p:nvPr/>
            </p:nvCxnSpPr>
            <p:spPr>
              <a:xfrm rot="10800000">
                <a:off x="6770375" y="2819950"/>
                <a:ext cx="1800" cy="2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37" name="Google Shape;237;p22"/>
            <p:cNvGrpSpPr/>
            <p:nvPr/>
          </p:nvGrpSpPr>
          <p:grpSpPr>
            <a:xfrm>
              <a:off x="513575" y="1098675"/>
              <a:ext cx="3830400" cy="1575482"/>
              <a:chOff x="4856975" y="1098675"/>
              <a:chExt cx="3830400" cy="1575482"/>
            </a:xfrm>
          </p:grpSpPr>
          <p:sp>
            <p:nvSpPr>
              <p:cNvPr id="238" name="Google Shape;238;p22"/>
              <p:cNvSpPr txBox="1"/>
              <p:nvPr/>
            </p:nvSpPr>
            <p:spPr>
              <a:xfrm>
                <a:off x="6420498" y="1395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happy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9" name="Google Shape;239;p22"/>
              <p:cNvSpPr txBox="1"/>
              <p:nvPr/>
            </p:nvSpPr>
            <p:spPr>
              <a:xfrm>
                <a:off x="6418795" y="1098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253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4856975" y="2127181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Fully Connected Layer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41" name="Google Shape;241;p22"/>
              <p:cNvCxnSpPr>
                <a:stCxn id="234" idx="0"/>
                <a:endCxn id="240" idx="1"/>
              </p:cNvCxnSpPr>
              <p:nvPr/>
            </p:nvCxnSpPr>
            <p:spPr>
              <a:xfrm flipH="1" rot="10800000">
                <a:off x="6770249" y="2449757"/>
                <a:ext cx="1800" cy="22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42" name="Google Shape;242;p22"/>
              <p:cNvGrpSpPr/>
              <p:nvPr/>
            </p:nvGrpSpPr>
            <p:grpSpPr>
              <a:xfrm>
                <a:off x="48704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243" name="Google Shape;243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6" name="Google Shape;246;p22"/>
              <p:cNvGrpSpPr/>
              <p:nvPr/>
            </p:nvGrpSpPr>
            <p:grpSpPr>
              <a:xfrm>
                <a:off x="53276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247" name="Google Shape;247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0" name="Google Shape;250;p22"/>
              <p:cNvGrpSpPr/>
              <p:nvPr/>
            </p:nvGrpSpPr>
            <p:grpSpPr>
              <a:xfrm>
                <a:off x="57848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251" name="Google Shape;251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4" name="Google Shape;254;p22"/>
              <p:cNvGrpSpPr/>
              <p:nvPr/>
            </p:nvGrpSpPr>
            <p:grpSpPr>
              <a:xfrm>
                <a:off x="62420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255" name="Google Shape;255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8" name="Google Shape;258;p22"/>
              <p:cNvGrpSpPr/>
              <p:nvPr/>
            </p:nvGrpSpPr>
            <p:grpSpPr>
              <a:xfrm>
                <a:off x="66992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259" name="Google Shape;259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2" name="Google Shape;262;p22"/>
              <p:cNvGrpSpPr/>
              <p:nvPr/>
            </p:nvGrpSpPr>
            <p:grpSpPr>
              <a:xfrm>
                <a:off x="71564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263" name="Google Shape;263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6" name="Google Shape;266;p22"/>
              <p:cNvGrpSpPr/>
              <p:nvPr/>
            </p:nvGrpSpPr>
            <p:grpSpPr>
              <a:xfrm>
                <a:off x="76136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267" name="Google Shape;267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0" name="Google Shape;270;p22"/>
              <p:cNvGrpSpPr/>
              <p:nvPr/>
            </p:nvGrpSpPr>
            <p:grpSpPr>
              <a:xfrm>
                <a:off x="80708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271" name="Google Shape;271;p22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2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2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4" name="Google Shape;274;p22"/>
              <p:cNvSpPr/>
              <p:nvPr/>
            </p:nvSpPr>
            <p:spPr>
              <a:xfrm>
                <a:off x="8528079" y="1891557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5" name="Google Shape;275;p22"/>
              <p:cNvCxnSpPr>
                <a:stCxn id="238" idx="3"/>
                <a:endCxn id="265" idx="0"/>
              </p:cNvCxnSpPr>
              <p:nvPr/>
            </p:nvCxnSpPr>
            <p:spPr>
              <a:xfrm>
                <a:off x="7110798" y="1564425"/>
                <a:ext cx="423300" cy="3270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76" name="Google Shape;276;p22"/>
          <p:cNvSpPr txBox="1"/>
          <p:nvPr/>
        </p:nvSpPr>
        <p:spPr>
          <a:xfrm>
            <a:off x="767225" y="4574700"/>
            <a:ext cx="35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CBOW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 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|{w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i-2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i-1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i+1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i+2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})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4734613" y="3745175"/>
            <a:ext cx="407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Skip-Gram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b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i-2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i-1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i+1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i+2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1" name="Shape 7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2" name="Google Shape;7142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pic>
        <p:nvPicPr>
          <p:cNvPr id="7143" name="Google Shape;714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6950"/>
            <a:ext cx="8839204" cy="2801095"/>
          </a:xfrm>
          <a:prstGeom prst="rect">
            <a:avLst/>
          </a:prstGeom>
          <a:noFill/>
          <a:ln>
            <a:noFill/>
          </a:ln>
        </p:spPr>
      </p:pic>
      <p:sp>
        <p:nvSpPr>
          <p:cNvPr id="7144" name="Google Shape;7144;p112"/>
          <p:cNvSpPr/>
          <p:nvPr/>
        </p:nvSpPr>
        <p:spPr>
          <a:xfrm>
            <a:off x="501625" y="2476725"/>
            <a:ext cx="8412600" cy="65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5" name="Google Shape;7145;p112"/>
          <p:cNvSpPr/>
          <p:nvPr/>
        </p:nvSpPr>
        <p:spPr>
          <a:xfrm>
            <a:off x="4435200" y="1400350"/>
            <a:ext cx="1323000" cy="3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9" name="Shape 7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0" name="Google Shape;7150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Modeling with Learned Neural Functions [Lecture 5]</a:t>
            </a:r>
            <a:endParaRPr/>
          </a:p>
        </p:txBody>
      </p:sp>
      <p:sp>
        <p:nvSpPr>
          <p:cNvPr id="7151" name="Google Shape;7151;p113"/>
          <p:cNvSpPr txBox="1"/>
          <p:nvPr/>
        </p:nvSpPr>
        <p:spPr>
          <a:xfrm>
            <a:off x="556525" y="38966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2" name="Google Shape;7152;p113"/>
          <p:cNvSpPr txBox="1"/>
          <p:nvPr/>
        </p:nvSpPr>
        <p:spPr>
          <a:xfrm>
            <a:off x="556525" y="17677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3" name="Google Shape;7153;p113"/>
          <p:cNvSpPr txBox="1"/>
          <p:nvPr/>
        </p:nvSpPr>
        <p:spPr>
          <a:xfrm>
            <a:off x="556525" y="28321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154" name="Google Shape;7154;p113"/>
          <p:cNvCxnSpPr>
            <a:stCxn id="7151" idx="0"/>
            <a:endCxn id="7153" idx="2"/>
          </p:cNvCxnSpPr>
          <p:nvPr/>
        </p:nvCxnSpPr>
        <p:spPr>
          <a:xfrm rot="10800000">
            <a:off x="725575" y="35153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55" name="Google Shape;7155;p113"/>
          <p:cNvCxnSpPr>
            <a:stCxn id="7153" idx="0"/>
            <a:endCxn id="7152" idx="2"/>
          </p:cNvCxnSpPr>
          <p:nvPr/>
        </p:nvCxnSpPr>
        <p:spPr>
          <a:xfrm rot="10800000">
            <a:off x="725575" y="24493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6" name="Google Shape;7156;p113"/>
          <p:cNvSpPr txBox="1"/>
          <p:nvPr/>
        </p:nvSpPr>
        <p:spPr>
          <a:xfrm>
            <a:off x="2309125" y="17677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7" name="Google Shape;7157;p113"/>
          <p:cNvSpPr txBox="1"/>
          <p:nvPr/>
        </p:nvSpPr>
        <p:spPr>
          <a:xfrm>
            <a:off x="4061725" y="176700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158" name="Google Shape;7158;p113"/>
          <p:cNvCxnSpPr>
            <a:stCxn id="7153" idx="3"/>
            <a:endCxn id="7159" idx="1"/>
          </p:cNvCxnSpPr>
          <p:nvPr/>
        </p:nvCxnSpPr>
        <p:spPr>
          <a:xfrm>
            <a:off x="894625" y="3173725"/>
            <a:ext cx="141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0" name="Google Shape;7160;p113"/>
          <p:cNvCxnSpPr>
            <a:stCxn id="7159" idx="3"/>
            <a:endCxn id="7161" idx="1"/>
          </p:cNvCxnSpPr>
          <p:nvPr/>
        </p:nvCxnSpPr>
        <p:spPr>
          <a:xfrm flipH="1" rot="10800000">
            <a:off x="2647225" y="3173125"/>
            <a:ext cx="14145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9" name="Google Shape;7159;p113"/>
          <p:cNvSpPr txBox="1"/>
          <p:nvPr/>
        </p:nvSpPr>
        <p:spPr>
          <a:xfrm>
            <a:off x="2309125" y="28321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1" name="Google Shape;7161;p113"/>
          <p:cNvSpPr txBox="1"/>
          <p:nvPr/>
        </p:nvSpPr>
        <p:spPr>
          <a:xfrm>
            <a:off x="4061725" y="2831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162" name="Google Shape;7162;p113"/>
          <p:cNvCxnSpPr>
            <a:stCxn id="7159" idx="0"/>
            <a:endCxn id="7156" idx="2"/>
          </p:cNvCxnSpPr>
          <p:nvPr/>
        </p:nvCxnSpPr>
        <p:spPr>
          <a:xfrm rot="10800000">
            <a:off x="2478175" y="24493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3" name="Google Shape;7163;p113"/>
          <p:cNvCxnSpPr>
            <a:stCxn id="7161" idx="0"/>
            <a:endCxn id="7157" idx="2"/>
          </p:cNvCxnSpPr>
          <p:nvPr/>
        </p:nvCxnSpPr>
        <p:spPr>
          <a:xfrm rot="10800000">
            <a:off x="4230775" y="244862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64" name="Google Shape;7164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074" y="2689628"/>
            <a:ext cx="1295592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5" name="Google Shape;7165;p113"/>
          <p:cNvSpPr txBox="1"/>
          <p:nvPr/>
        </p:nvSpPr>
        <p:spPr>
          <a:xfrm>
            <a:off x="5814325" y="1767013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6" name="Google Shape;7166;p113"/>
          <p:cNvSpPr txBox="1"/>
          <p:nvPr/>
        </p:nvSpPr>
        <p:spPr>
          <a:xfrm>
            <a:off x="5814325" y="2831438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167" name="Google Shape;7167;p113"/>
          <p:cNvCxnSpPr>
            <a:stCxn id="7166" idx="0"/>
            <a:endCxn id="7165" idx="2"/>
          </p:cNvCxnSpPr>
          <p:nvPr/>
        </p:nvCxnSpPr>
        <p:spPr>
          <a:xfrm rot="10800000">
            <a:off x="5983375" y="2448638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8" name="Google Shape;7168;p113"/>
          <p:cNvCxnSpPr>
            <a:stCxn id="7161" idx="3"/>
            <a:endCxn id="7166" idx="1"/>
          </p:cNvCxnSpPr>
          <p:nvPr/>
        </p:nvCxnSpPr>
        <p:spPr>
          <a:xfrm>
            <a:off x="4399825" y="3172975"/>
            <a:ext cx="141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69" name="Google Shape;7169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6677" y="2689629"/>
            <a:ext cx="1295600" cy="38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Google Shape;7170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9275" y="2689625"/>
            <a:ext cx="1295600" cy="38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1" name="Google Shape;7171;p113"/>
          <p:cNvGrpSpPr/>
          <p:nvPr/>
        </p:nvGrpSpPr>
        <p:grpSpPr>
          <a:xfrm>
            <a:off x="1781325" y="2645000"/>
            <a:ext cx="3913800" cy="478200"/>
            <a:chOff x="1781325" y="2645000"/>
            <a:chExt cx="3913800" cy="478200"/>
          </a:xfrm>
        </p:grpSpPr>
        <p:sp>
          <p:nvSpPr>
            <p:cNvPr id="7172" name="Google Shape;7172;p113"/>
            <p:cNvSpPr/>
            <p:nvPr/>
          </p:nvSpPr>
          <p:spPr>
            <a:xfrm>
              <a:off x="17813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113"/>
            <p:cNvSpPr/>
            <p:nvPr/>
          </p:nvSpPr>
          <p:spPr>
            <a:xfrm>
              <a:off x="35339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113"/>
            <p:cNvSpPr/>
            <p:nvPr/>
          </p:nvSpPr>
          <p:spPr>
            <a:xfrm>
              <a:off x="52865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5" name="Google Shape;7175;p113"/>
          <p:cNvGrpSpPr/>
          <p:nvPr/>
        </p:nvGrpSpPr>
        <p:grpSpPr>
          <a:xfrm>
            <a:off x="2018572" y="2837400"/>
            <a:ext cx="3614877" cy="246900"/>
            <a:chOff x="2018572" y="2837400"/>
            <a:chExt cx="3614877" cy="246900"/>
          </a:xfrm>
        </p:grpSpPr>
        <p:sp>
          <p:nvSpPr>
            <p:cNvPr id="7176" name="Google Shape;7176;p113"/>
            <p:cNvSpPr/>
            <p:nvPr/>
          </p:nvSpPr>
          <p:spPr>
            <a:xfrm>
              <a:off x="2018572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113"/>
            <p:cNvSpPr/>
            <p:nvPr/>
          </p:nvSpPr>
          <p:spPr>
            <a:xfrm>
              <a:off x="3755749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113"/>
            <p:cNvSpPr/>
            <p:nvPr/>
          </p:nvSpPr>
          <p:spPr>
            <a:xfrm>
              <a:off x="5508349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9" name="Google Shape;7179;p113"/>
          <p:cNvSpPr/>
          <p:nvPr/>
        </p:nvSpPr>
        <p:spPr>
          <a:xfrm rot="178224">
            <a:off x="4563297" y="3351985"/>
            <a:ext cx="4411427" cy="1545531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We can learn functions: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f: h-&gt;h        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f: x-&gt;h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       f: h-&gt;y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That are each independent of the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timestep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dimension.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3" name="Shape 7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Google Shape;718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75" y="1193275"/>
            <a:ext cx="8753848" cy="2756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85" name="Google Shape;7185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sp>
        <p:nvSpPr>
          <p:cNvPr id="7186" name="Google Shape;7186;p114"/>
          <p:cNvSpPr/>
          <p:nvPr/>
        </p:nvSpPr>
        <p:spPr>
          <a:xfrm>
            <a:off x="607375" y="1745701"/>
            <a:ext cx="82146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7" name="Google Shape;7187;p114"/>
          <p:cNvSpPr/>
          <p:nvPr/>
        </p:nvSpPr>
        <p:spPr>
          <a:xfrm>
            <a:off x="4446975" y="1432799"/>
            <a:ext cx="1323000" cy="29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1" name="Shape 7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Google Shape;7192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Computation Graph for RNN [Lecture 5]</a:t>
            </a:r>
            <a:endParaRPr/>
          </a:p>
        </p:txBody>
      </p:sp>
      <p:grpSp>
        <p:nvGrpSpPr>
          <p:cNvPr id="7193" name="Google Shape;7193;p115"/>
          <p:cNvGrpSpPr/>
          <p:nvPr/>
        </p:nvGrpSpPr>
        <p:grpSpPr>
          <a:xfrm>
            <a:off x="3094975" y="2843675"/>
            <a:ext cx="338100" cy="1064425"/>
            <a:chOff x="3094975" y="2843675"/>
            <a:chExt cx="338100" cy="1064425"/>
          </a:xfrm>
        </p:grpSpPr>
        <p:sp>
          <p:nvSpPr>
            <p:cNvPr id="7194" name="Google Shape;7194;p115"/>
            <p:cNvSpPr txBox="1"/>
            <p:nvPr/>
          </p:nvSpPr>
          <p:spPr>
            <a:xfrm>
              <a:off x="3094975" y="28436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195" name="Google Shape;7195;p115"/>
            <p:cNvCxnSpPr>
              <a:stCxn id="7196" idx="0"/>
              <a:endCxn id="7194" idx="2"/>
            </p:cNvCxnSpPr>
            <p:nvPr/>
          </p:nvCxnSpPr>
          <p:spPr>
            <a:xfrm rot="10800000">
              <a:off x="3264025" y="352680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197" name="Google Shape;7197;p115"/>
          <p:cNvGrpSpPr/>
          <p:nvPr/>
        </p:nvGrpSpPr>
        <p:grpSpPr>
          <a:xfrm>
            <a:off x="3094975" y="1779250"/>
            <a:ext cx="338100" cy="1064425"/>
            <a:chOff x="3094975" y="1779250"/>
            <a:chExt cx="338100" cy="1064425"/>
          </a:xfrm>
        </p:grpSpPr>
        <p:sp>
          <p:nvSpPr>
            <p:cNvPr id="7198" name="Google Shape;7198;p115"/>
            <p:cNvSpPr txBox="1"/>
            <p:nvPr/>
          </p:nvSpPr>
          <p:spPr>
            <a:xfrm>
              <a:off x="3094975" y="17792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199" name="Google Shape;7199;p115"/>
            <p:cNvCxnSpPr>
              <a:stCxn id="7194" idx="0"/>
              <a:endCxn id="7198" idx="2"/>
            </p:cNvCxnSpPr>
            <p:nvPr/>
          </p:nvCxnSpPr>
          <p:spPr>
            <a:xfrm rot="10800000">
              <a:off x="3264025" y="246087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200" name="Google Shape;7200;p115"/>
          <p:cNvGrpSpPr/>
          <p:nvPr/>
        </p:nvGrpSpPr>
        <p:grpSpPr>
          <a:xfrm>
            <a:off x="3094975" y="3908100"/>
            <a:ext cx="4452900" cy="682350"/>
            <a:chOff x="3094975" y="3908100"/>
            <a:chExt cx="4452900" cy="682350"/>
          </a:xfrm>
        </p:grpSpPr>
        <p:sp>
          <p:nvSpPr>
            <p:cNvPr id="7196" name="Google Shape;7196;p115"/>
            <p:cNvSpPr txBox="1"/>
            <p:nvPr/>
          </p:nvSpPr>
          <p:spPr>
            <a:xfrm>
              <a:off x="3094975" y="39081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01" name="Google Shape;7201;p115"/>
            <p:cNvSpPr txBox="1"/>
            <p:nvPr/>
          </p:nvSpPr>
          <p:spPr>
            <a:xfrm>
              <a:off x="5152375" y="39081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02" name="Google Shape;7202;p115"/>
            <p:cNvSpPr txBox="1"/>
            <p:nvPr/>
          </p:nvSpPr>
          <p:spPr>
            <a:xfrm>
              <a:off x="7209775" y="390885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203" name="Google Shape;7203;p115"/>
          <p:cNvGrpSpPr/>
          <p:nvPr/>
        </p:nvGrpSpPr>
        <p:grpSpPr>
          <a:xfrm>
            <a:off x="1037575" y="2844425"/>
            <a:ext cx="2057400" cy="683100"/>
            <a:chOff x="1037575" y="2844425"/>
            <a:chExt cx="2057400" cy="683100"/>
          </a:xfrm>
        </p:grpSpPr>
        <p:sp>
          <p:nvSpPr>
            <p:cNvPr id="7204" name="Google Shape;7204;p115"/>
            <p:cNvSpPr txBox="1"/>
            <p:nvPr/>
          </p:nvSpPr>
          <p:spPr>
            <a:xfrm>
              <a:off x="1037575" y="284442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205" name="Google Shape;7205;p115"/>
            <p:cNvCxnSpPr>
              <a:stCxn id="7204" idx="3"/>
              <a:endCxn id="7194" idx="1"/>
            </p:cNvCxnSpPr>
            <p:nvPr/>
          </p:nvCxnSpPr>
          <p:spPr>
            <a:xfrm flipH="1" rot="10800000">
              <a:off x="1375675" y="3185375"/>
              <a:ext cx="1719300" cy="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206" name="Google Shape;7206;p115"/>
          <p:cNvSpPr txBox="1"/>
          <p:nvPr/>
        </p:nvSpPr>
        <p:spPr>
          <a:xfrm>
            <a:off x="1275350" y="353136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207" name="Google Shape;7207;p115"/>
          <p:cNvGrpSpPr/>
          <p:nvPr/>
        </p:nvGrpSpPr>
        <p:grpSpPr>
          <a:xfrm>
            <a:off x="3322353" y="2843675"/>
            <a:ext cx="2168122" cy="1072575"/>
            <a:chOff x="3322353" y="2843675"/>
            <a:chExt cx="2168122" cy="1072575"/>
          </a:xfrm>
        </p:grpSpPr>
        <p:cxnSp>
          <p:nvCxnSpPr>
            <p:cNvPr id="7208" name="Google Shape;7208;p115"/>
            <p:cNvCxnSpPr>
              <a:stCxn id="7194" idx="3"/>
              <a:endCxn id="7209" idx="1"/>
            </p:cNvCxnSpPr>
            <p:nvPr/>
          </p:nvCxnSpPr>
          <p:spPr>
            <a:xfrm>
              <a:off x="3433075" y="3185225"/>
              <a:ext cx="171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09" name="Google Shape;7209;p115"/>
            <p:cNvSpPr txBox="1"/>
            <p:nvPr/>
          </p:nvSpPr>
          <p:spPr>
            <a:xfrm>
              <a:off x="5152375" y="28436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210" name="Google Shape;7210;p115"/>
            <p:cNvCxnSpPr>
              <a:stCxn id="7201" idx="0"/>
              <a:endCxn id="7209" idx="2"/>
            </p:cNvCxnSpPr>
            <p:nvPr/>
          </p:nvCxnSpPr>
          <p:spPr>
            <a:xfrm rot="10800000">
              <a:off x="5321425" y="352680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11" name="Google Shape;7211;p115"/>
            <p:cNvSpPr txBox="1"/>
            <p:nvPr/>
          </p:nvSpPr>
          <p:spPr>
            <a:xfrm>
              <a:off x="3322353" y="3531350"/>
              <a:ext cx="1963500" cy="384900"/>
            </a:xfrm>
            <a:prstGeom prst="rect">
              <a:avLst/>
            </a:prstGeom>
            <a:noFill/>
            <a:ln cap="flat" cmpd="sng" w="9525">
              <a:solidFill>
                <a:srgbClr val="70BF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=tanh(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212" name="Google Shape;7212;p115"/>
          <p:cNvGrpSpPr/>
          <p:nvPr/>
        </p:nvGrpSpPr>
        <p:grpSpPr>
          <a:xfrm>
            <a:off x="5379753" y="2844425"/>
            <a:ext cx="2168122" cy="1071825"/>
            <a:chOff x="5379753" y="2844425"/>
            <a:chExt cx="2168122" cy="1071825"/>
          </a:xfrm>
        </p:grpSpPr>
        <p:cxnSp>
          <p:nvCxnSpPr>
            <p:cNvPr id="7213" name="Google Shape;7213;p115"/>
            <p:cNvCxnSpPr>
              <a:stCxn id="7209" idx="3"/>
              <a:endCxn id="7214" idx="1"/>
            </p:cNvCxnSpPr>
            <p:nvPr/>
          </p:nvCxnSpPr>
          <p:spPr>
            <a:xfrm>
              <a:off x="5490475" y="3185225"/>
              <a:ext cx="17193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14" name="Google Shape;7214;p115"/>
            <p:cNvSpPr txBox="1"/>
            <p:nvPr/>
          </p:nvSpPr>
          <p:spPr>
            <a:xfrm>
              <a:off x="7209775" y="284442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215" name="Google Shape;7215;p115"/>
            <p:cNvCxnSpPr>
              <a:stCxn id="7202" idx="0"/>
              <a:endCxn id="7214" idx="2"/>
            </p:cNvCxnSpPr>
            <p:nvPr/>
          </p:nvCxnSpPr>
          <p:spPr>
            <a:xfrm rot="10800000">
              <a:off x="7378825" y="352755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16" name="Google Shape;7216;p115"/>
            <p:cNvSpPr txBox="1"/>
            <p:nvPr/>
          </p:nvSpPr>
          <p:spPr>
            <a:xfrm>
              <a:off x="5379753" y="3531350"/>
              <a:ext cx="1963500" cy="384900"/>
            </a:xfrm>
            <a:prstGeom prst="rect">
              <a:avLst/>
            </a:prstGeom>
            <a:noFill/>
            <a:ln cap="flat" cmpd="sng" w="9525">
              <a:solidFill>
                <a:srgbClr val="70BF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=tanh(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217" name="Google Shape;7217;p115"/>
          <p:cNvSpPr txBox="1"/>
          <p:nvPr/>
        </p:nvSpPr>
        <p:spPr>
          <a:xfrm>
            <a:off x="2047475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218" name="Google Shape;7218;p115"/>
          <p:cNvGrpSpPr/>
          <p:nvPr/>
        </p:nvGrpSpPr>
        <p:grpSpPr>
          <a:xfrm>
            <a:off x="4104873" y="1779250"/>
            <a:ext cx="1385602" cy="1070200"/>
            <a:chOff x="4104873" y="1779250"/>
            <a:chExt cx="1385602" cy="1070200"/>
          </a:xfrm>
        </p:grpSpPr>
        <p:sp>
          <p:nvSpPr>
            <p:cNvPr id="7219" name="Google Shape;7219;p115"/>
            <p:cNvSpPr txBox="1"/>
            <p:nvPr/>
          </p:nvSpPr>
          <p:spPr>
            <a:xfrm>
              <a:off x="5152375" y="17792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220" name="Google Shape;7220;p115"/>
            <p:cNvCxnSpPr>
              <a:stCxn id="7209" idx="0"/>
              <a:endCxn id="7219" idx="2"/>
            </p:cNvCxnSpPr>
            <p:nvPr/>
          </p:nvCxnSpPr>
          <p:spPr>
            <a:xfrm rot="10800000">
              <a:off x="5321425" y="246087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21" name="Google Shape;7221;p115"/>
            <p:cNvSpPr txBox="1"/>
            <p:nvPr/>
          </p:nvSpPr>
          <p:spPr>
            <a:xfrm>
              <a:off x="4104873" y="2464550"/>
              <a:ext cx="1166400" cy="384900"/>
            </a:xfrm>
            <a:prstGeom prst="rect">
              <a:avLst/>
            </a:prstGeom>
            <a:noFill/>
            <a:ln cap="flat" cmpd="sng" w="9525">
              <a:solidFill>
                <a:srgbClr val="51A8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=𝝈(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h→y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222" name="Google Shape;7222;p115"/>
          <p:cNvGrpSpPr/>
          <p:nvPr/>
        </p:nvGrpSpPr>
        <p:grpSpPr>
          <a:xfrm>
            <a:off x="6162273" y="1780000"/>
            <a:ext cx="1385602" cy="1069450"/>
            <a:chOff x="6162273" y="1780000"/>
            <a:chExt cx="1385602" cy="1069450"/>
          </a:xfrm>
        </p:grpSpPr>
        <p:sp>
          <p:nvSpPr>
            <p:cNvPr id="7223" name="Google Shape;7223;p115"/>
            <p:cNvSpPr txBox="1"/>
            <p:nvPr/>
          </p:nvSpPr>
          <p:spPr>
            <a:xfrm>
              <a:off x="7209775" y="178000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224" name="Google Shape;7224;p115"/>
            <p:cNvCxnSpPr>
              <a:stCxn id="7214" idx="0"/>
              <a:endCxn id="7223" idx="2"/>
            </p:cNvCxnSpPr>
            <p:nvPr/>
          </p:nvCxnSpPr>
          <p:spPr>
            <a:xfrm rot="10800000">
              <a:off x="7378825" y="246162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25" name="Google Shape;7225;p115"/>
            <p:cNvSpPr txBox="1"/>
            <p:nvPr/>
          </p:nvSpPr>
          <p:spPr>
            <a:xfrm>
              <a:off x="6162273" y="2464550"/>
              <a:ext cx="1166400" cy="384900"/>
            </a:xfrm>
            <a:prstGeom prst="rect">
              <a:avLst/>
            </a:prstGeom>
            <a:noFill/>
            <a:ln cap="flat" cmpd="sng" w="9525">
              <a:solidFill>
                <a:srgbClr val="51A8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=𝝈(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h→y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226" name="Google Shape;7226;p115"/>
          <p:cNvSpPr txBox="1"/>
          <p:nvPr/>
        </p:nvSpPr>
        <p:spPr>
          <a:xfrm>
            <a:off x="27332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27" name="Google Shape;7227;p115"/>
          <p:cNvSpPr txBox="1"/>
          <p:nvPr/>
        </p:nvSpPr>
        <p:spPr>
          <a:xfrm>
            <a:off x="47906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28" name="Google Shape;7228;p115"/>
          <p:cNvSpPr txBox="1"/>
          <p:nvPr/>
        </p:nvSpPr>
        <p:spPr>
          <a:xfrm>
            <a:off x="68480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2" name="Shape 7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3" name="Google Shape;7233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pic>
        <p:nvPicPr>
          <p:cNvPr id="7234" name="Google Shape;723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18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5" name="Google Shape;723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308186"/>
            <a:ext cx="8839199" cy="880488"/>
          </a:xfrm>
          <a:prstGeom prst="rect">
            <a:avLst/>
          </a:prstGeom>
          <a:noFill/>
          <a:ln>
            <a:noFill/>
          </a:ln>
        </p:spPr>
      </p:pic>
      <p:sp>
        <p:nvSpPr>
          <p:cNvPr id="7236" name="Google Shape;7236;p116"/>
          <p:cNvSpPr/>
          <p:nvPr/>
        </p:nvSpPr>
        <p:spPr>
          <a:xfrm>
            <a:off x="505900" y="1952475"/>
            <a:ext cx="8412600" cy="83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7" name="Google Shape;7237;p116"/>
          <p:cNvSpPr/>
          <p:nvPr/>
        </p:nvSpPr>
        <p:spPr>
          <a:xfrm>
            <a:off x="5502000" y="1421251"/>
            <a:ext cx="1323000" cy="3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1" name="Shape 7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2" name="Google Shape;7242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Modeling with Learned Neural Functions [Lecture 5]</a:t>
            </a:r>
            <a:endParaRPr/>
          </a:p>
        </p:txBody>
      </p:sp>
      <p:sp>
        <p:nvSpPr>
          <p:cNvPr id="7243" name="Google Shape;7243;p117"/>
          <p:cNvSpPr txBox="1"/>
          <p:nvPr/>
        </p:nvSpPr>
        <p:spPr>
          <a:xfrm>
            <a:off x="556525" y="38966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44" name="Google Shape;7244;p117"/>
          <p:cNvSpPr txBox="1"/>
          <p:nvPr/>
        </p:nvSpPr>
        <p:spPr>
          <a:xfrm>
            <a:off x="556525" y="17677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45" name="Google Shape;7245;p117"/>
          <p:cNvSpPr txBox="1"/>
          <p:nvPr/>
        </p:nvSpPr>
        <p:spPr>
          <a:xfrm>
            <a:off x="556525" y="28321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246" name="Google Shape;7246;p117"/>
          <p:cNvCxnSpPr>
            <a:stCxn id="7243" idx="0"/>
            <a:endCxn id="7245" idx="2"/>
          </p:cNvCxnSpPr>
          <p:nvPr/>
        </p:nvCxnSpPr>
        <p:spPr>
          <a:xfrm rot="10800000">
            <a:off x="725575" y="35153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7" name="Google Shape;7247;p117"/>
          <p:cNvCxnSpPr>
            <a:stCxn id="7245" idx="0"/>
            <a:endCxn id="7244" idx="2"/>
          </p:cNvCxnSpPr>
          <p:nvPr/>
        </p:nvCxnSpPr>
        <p:spPr>
          <a:xfrm rot="10800000">
            <a:off x="725575" y="24493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8" name="Google Shape;7248;p117"/>
          <p:cNvSpPr txBox="1"/>
          <p:nvPr/>
        </p:nvSpPr>
        <p:spPr>
          <a:xfrm>
            <a:off x="2309125" y="17677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49" name="Google Shape;7249;p117"/>
          <p:cNvSpPr txBox="1"/>
          <p:nvPr/>
        </p:nvSpPr>
        <p:spPr>
          <a:xfrm>
            <a:off x="4061725" y="176700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250" name="Google Shape;7250;p117"/>
          <p:cNvCxnSpPr>
            <a:stCxn id="7245" idx="3"/>
            <a:endCxn id="7251" idx="1"/>
          </p:cNvCxnSpPr>
          <p:nvPr/>
        </p:nvCxnSpPr>
        <p:spPr>
          <a:xfrm>
            <a:off x="894625" y="3173725"/>
            <a:ext cx="141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2" name="Google Shape;7252;p117"/>
          <p:cNvCxnSpPr>
            <a:stCxn id="7251" idx="3"/>
            <a:endCxn id="7253" idx="1"/>
          </p:cNvCxnSpPr>
          <p:nvPr/>
        </p:nvCxnSpPr>
        <p:spPr>
          <a:xfrm flipH="1" rot="10800000">
            <a:off x="2647225" y="3173125"/>
            <a:ext cx="14145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1" name="Google Shape;7251;p117"/>
          <p:cNvSpPr txBox="1"/>
          <p:nvPr/>
        </p:nvSpPr>
        <p:spPr>
          <a:xfrm>
            <a:off x="2309125" y="28321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53" name="Google Shape;7253;p117"/>
          <p:cNvSpPr txBox="1"/>
          <p:nvPr/>
        </p:nvSpPr>
        <p:spPr>
          <a:xfrm>
            <a:off x="4061725" y="2831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254" name="Google Shape;7254;p117"/>
          <p:cNvCxnSpPr>
            <a:stCxn id="7251" idx="0"/>
            <a:endCxn id="7248" idx="2"/>
          </p:cNvCxnSpPr>
          <p:nvPr/>
        </p:nvCxnSpPr>
        <p:spPr>
          <a:xfrm rot="10800000">
            <a:off x="2478175" y="24493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5" name="Google Shape;7255;p117"/>
          <p:cNvCxnSpPr>
            <a:stCxn id="7253" idx="0"/>
            <a:endCxn id="7249" idx="2"/>
          </p:cNvCxnSpPr>
          <p:nvPr/>
        </p:nvCxnSpPr>
        <p:spPr>
          <a:xfrm rot="10800000">
            <a:off x="4230775" y="244862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56" name="Google Shape;725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074" y="2689628"/>
            <a:ext cx="1295592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7" name="Google Shape;7257;p117"/>
          <p:cNvSpPr txBox="1"/>
          <p:nvPr/>
        </p:nvSpPr>
        <p:spPr>
          <a:xfrm>
            <a:off x="5814325" y="1767013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58" name="Google Shape;7258;p117"/>
          <p:cNvSpPr txBox="1"/>
          <p:nvPr/>
        </p:nvSpPr>
        <p:spPr>
          <a:xfrm>
            <a:off x="5814325" y="2831438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259" name="Google Shape;7259;p117"/>
          <p:cNvCxnSpPr>
            <a:stCxn id="7258" idx="0"/>
            <a:endCxn id="7257" idx="2"/>
          </p:cNvCxnSpPr>
          <p:nvPr/>
        </p:nvCxnSpPr>
        <p:spPr>
          <a:xfrm rot="10800000">
            <a:off x="5983375" y="2448638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0" name="Google Shape;7260;p117"/>
          <p:cNvCxnSpPr>
            <a:stCxn id="7253" idx="3"/>
            <a:endCxn id="7258" idx="1"/>
          </p:cNvCxnSpPr>
          <p:nvPr/>
        </p:nvCxnSpPr>
        <p:spPr>
          <a:xfrm>
            <a:off x="4399825" y="3172975"/>
            <a:ext cx="141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61" name="Google Shape;7261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6677" y="2689629"/>
            <a:ext cx="1295600" cy="38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2" name="Google Shape;7262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9275" y="2689625"/>
            <a:ext cx="1295600" cy="38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3" name="Google Shape;7263;p117"/>
          <p:cNvGrpSpPr/>
          <p:nvPr/>
        </p:nvGrpSpPr>
        <p:grpSpPr>
          <a:xfrm>
            <a:off x="1781325" y="2645000"/>
            <a:ext cx="3913800" cy="478200"/>
            <a:chOff x="1781325" y="2645000"/>
            <a:chExt cx="3913800" cy="478200"/>
          </a:xfrm>
        </p:grpSpPr>
        <p:sp>
          <p:nvSpPr>
            <p:cNvPr id="7264" name="Google Shape;7264;p117"/>
            <p:cNvSpPr/>
            <p:nvPr/>
          </p:nvSpPr>
          <p:spPr>
            <a:xfrm>
              <a:off x="17813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117"/>
            <p:cNvSpPr/>
            <p:nvPr/>
          </p:nvSpPr>
          <p:spPr>
            <a:xfrm>
              <a:off x="35339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117"/>
            <p:cNvSpPr/>
            <p:nvPr/>
          </p:nvSpPr>
          <p:spPr>
            <a:xfrm>
              <a:off x="52865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7" name="Google Shape;7267;p117"/>
          <p:cNvGrpSpPr/>
          <p:nvPr/>
        </p:nvGrpSpPr>
        <p:grpSpPr>
          <a:xfrm>
            <a:off x="2018572" y="2837400"/>
            <a:ext cx="3614877" cy="246900"/>
            <a:chOff x="2018572" y="2837400"/>
            <a:chExt cx="3614877" cy="246900"/>
          </a:xfrm>
        </p:grpSpPr>
        <p:sp>
          <p:nvSpPr>
            <p:cNvPr id="7268" name="Google Shape;7268;p117"/>
            <p:cNvSpPr/>
            <p:nvPr/>
          </p:nvSpPr>
          <p:spPr>
            <a:xfrm>
              <a:off x="2018572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117"/>
            <p:cNvSpPr/>
            <p:nvPr/>
          </p:nvSpPr>
          <p:spPr>
            <a:xfrm>
              <a:off x="3755749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117"/>
            <p:cNvSpPr/>
            <p:nvPr/>
          </p:nvSpPr>
          <p:spPr>
            <a:xfrm>
              <a:off x="5508349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1" name="Google Shape;7271;p117"/>
          <p:cNvSpPr/>
          <p:nvPr/>
        </p:nvSpPr>
        <p:spPr>
          <a:xfrm rot="178224">
            <a:off x="4563297" y="3351985"/>
            <a:ext cx="4411427" cy="1545531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We can learn functions: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f: h-&gt;h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f: x-&gt;h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       f: h-&gt;y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That are each independent of the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timestep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dimension.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5" name="Shape 7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6" name="Google Shape;727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8025"/>
            <a:ext cx="8664627" cy="22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77" name="Google Shape;7277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sp>
        <p:nvSpPr>
          <p:cNvPr id="7278" name="Google Shape;7278;p118"/>
          <p:cNvSpPr/>
          <p:nvPr/>
        </p:nvSpPr>
        <p:spPr>
          <a:xfrm>
            <a:off x="505900" y="1952475"/>
            <a:ext cx="85206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9" name="Google Shape;7279;p118"/>
          <p:cNvSpPr/>
          <p:nvPr/>
        </p:nvSpPr>
        <p:spPr>
          <a:xfrm>
            <a:off x="7254600" y="1158252"/>
            <a:ext cx="1323000" cy="3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3" name="Shape 7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4" name="Google Shape;7284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Activation Functions [Lecture 4]</a:t>
            </a:r>
            <a:endParaRPr sz="2500"/>
          </a:p>
        </p:txBody>
      </p:sp>
      <p:pic>
        <p:nvPicPr>
          <p:cNvPr id="7285" name="Google Shape;7285;p119"/>
          <p:cNvPicPr preferRelativeResize="0"/>
          <p:nvPr/>
        </p:nvPicPr>
        <p:blipFill rotWithShape="1">
          <a:blip r:embed="rId3">
            <a:alphaModFix/>
          </a:blip>
          <a:srcRect b="66316" l="0" r="56721" t="0"/>
          <a:stretch/>
        </p:blipFill>
        <p:spPr>
          <a:xfrm>
            <a:off x="517988" y="3579275"/>
            <a:ext cx="3832076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6" name="Google Shape;7286;p119"/>
          <p:cNvPicPr preferRelativeResize="0"/>
          <p:nvPr/>
        </p:nvPicPr>
        <p:blipFill rotWithShape="1">
          <a:blip r:embed="rId3">
            <a:alphaModFix/>
          </a:blip>
          <a:srcRect b="32487" l="0" r="56721" t="33828"/>
          <a:stretch/>
        </p:blipFill>
        <p:spPr>
          <a:xfrm>
            <a:off x="4747513" y="3579275"/>
            <a:ext cx="3832076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7" name="Google Shape;7287;p119"/>
          <p:cNvPicPr preferRelativeResize="0"/>
          <p:nvPr/>
        </p:nvPicPr>
        <p:blipFill rotWithShape="1">
          <a:blip r:embed="rId3">
            <a:alphaModFix/>
          </a:blip>
          <a:srcRect b="0" l="-528" r="57249" t="66316"/>
          <a:stretch/>
        </p:blipFill>
        <p:spPr>
          <a:xfrm>
            <a:off x="463163" y="1850375"/>
            <a:ext cx="3832076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8" name="Google Shape;7288;p119"/>
          <p:cNvPicPr preferRelativeResize="0"/>
          <p:nvPr/>
        </p:nvPicPr>
        <p:blipFill rotWithShape="1">
          <a:blip r:embed="rId3">
            <a:alphaModFix/>
          </a:blip>
          <a:srcRect b="67320" l="54225" r="0" t="-1003"/>
          <a:stretch/>
        </p:blipFill>
        <p:spPr>
          <a:xfrm>
            <a:off x="4692688" y="1850375"/>
            <a:ext cx="4053174" cy="13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9" name="Google Shape;7289;p119"/>
          <p:cNvSpPr/>
          <p:nvPr/>
        </p:nvSpPr>
        <p:spPr>
          <a:xfrm rot="178120">
            <a:off x="4154231" y="460474"/>
            <a:ext cx="4790529" cy="1183552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These activation functions are monotonically non-decreasing; their gradient is never negative.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3" name="Shape 7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4" name="Google Shape;729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8025"/>
            <a:ext cx="8664627" cy="22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5" name="Google Shape;7295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sp>
        <p:nvSpPr>
          <p:cNvPr id="7296" name="Google Shape;7296;p120"/>
          <p:cNvSpPr/>
          <p:nvPr/>
        </p:nvSpPr>
        <p:spPr>
          <a:xfrm>
            <a:off x="505900" y="2943075"/>
            <a:ext cx="85206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7" name="Google Shape;7297;p120"/>
          <p:cNvSpPr/>
          <p:nvPr/>
        </p:nvSpPr>
        <p:spPr>
          <a:xfrm>
            <a:off x="7254600" y="1158252"/>
            <a:ext cx="1323000" cy="3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8" name="Google Shape;7298;p120"/>
          <p:cNvSpPr/>
          <p:nvPr/>
        </p:nvSpPr>
        <p:spPr>
          <a:xfrm rot="1985">
            <a:off x="219449" y="3741200"/>
            <a:ext cx="8830501" cy="1044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Xavier (Glorot)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initialization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is not a parameter regularization technique; the motivation of Xavier and He initializations are related to training convergence, not to generalization performance [Lecture 4]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2" name="Shape 7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3" name="Google Shape;730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" y="1153575"/>
            <a:ext cx="8839204" cy="84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4" name="Google Shape;730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949" y="1971403"/>
            <a:ext cx="9144003" cy="2268141"/>
          </a:xfrm>
          <a:prstGeom prst="rect">
            <a:avLst/>
          </a:prstGeom>
          <a:noFill/>
          <a:ln>
            <a:noFill/>
          </a:ln>
        </p:spPr>
      </p:pic>
      <p:sp>
        <p:nvSpPr>
          <p:cNvPr id="7305" name="Google Shape;7305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sp>
        <p:nvSpPr>
          <p:cNvPr id="7306" name="Google Shape;7306;p121"/>
          <p:cNvSpPr/>
          <p:nvPr/>
        </p:nvSpPr>
        <p:spPr>
          <a:xfrm>
            <a:off x="429700" y="1679026"/>
            <a:ext cx="85206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7" name="Google Shape;7307;p121"/>
          <p:cNvSpPr/>
          <p:nvPr/>
        </p:nvSpPr>
        <p:spPr>
          <a:xfrm>
            <a:off x="4196150" y="1345051"/>
            <a:ext cx="1323000" cy="3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and Batching</a:t>
            </a:r>
            <a:endParaRPr/>
          </a:p>
        </p:txBody>
      </p:sp>
      <p:grpSp>
        <p:nvGrpSpPr>
          <p:cNvPr id="283" name="Google Shape;283;p23"/>
          <p:cNvGrpSpPr/>
          <p:nvPr/>
        </p:nvGrpSpPr>
        <p:grpSpPr>
          <a:xfrm>
            <a:off x="1489950" y="1832650"/>
            <a:ext cx="6162609" cy="338700"/>
            <a:chOff x="2402500" y="4041175"/>
            <a:chExt cx="6162609" cy="338700"/>
          </a:xfrm>
        </p:grpSpPr>
        <p:sp>
          <p:nvSpPr>
            <p:cNvPr id="284" name="Google Shape;284;p23"/>
            <p:cNvSpPr txBox="1"/>
            <p:nvPr/>
          </p:nvSpPr>
          <p:spPr>
            <a:xfrm>
              <a:off x="2402500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" name="Google Shape;285;p23"/>
            <p:cNvSpPr txBox="1"/>
            <p:nvPr/>
          </p:nvSpPr>
          <p:spPr>
            <a:xfrm>
              <a:off x="3184261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tropical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6" name="Google Shape;286;p23"/>
            <p:cNvSpPr txBox="1"/>
            <p:nvPr/>
          </p:nvSpPr>
          <p:spPr>
            <a:xfrm>
              <a:off x="3966023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bird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Google Shape;287;p23"/>
            <p:cNvSpPr txBox="1"/>
            <p:nvPr/>
          </p:nvSpPr>
          <p:spPr>
            <a:xfrm>
              <a:off x="4747784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perches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8" name="Google Shape;288;p23"/>
            <p:cNvSpPr txBox="1"/>
            <p:nvPr/>
          </p:nvSpPr>
          <p:spPr>
            <a:xfrm>
              <a:off x="5529525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in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9" name="Google Shape;289;p23"/>
            <p:cNvSpPr txBox="1"/>
            <p:nvPr/>
          </p:nvSpPr>
          <p:spPr>
            <a:xfrm>
              <a:off x="6311286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0" name="Google Shape;290;p23"/>
            <p:cNvSpPr txBox="1"/>
            <p:nvPr/>
          </p:nvSpPr>
          <p:spPr>
            <a:xfrm>
              <a:off x="7093048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jungle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1" name="Google Shape;291;p23"/>
            <p:cNvSpPr txBox="1"/>
            <p:nvPr/>
          </p:nvSpPr>
          <p:spPr>
            <a:xfrm>
              <a:off x="7874809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92" name="Google Shape;292;p23"/>
          <p:cNvGrpSpPr/>
          <p:nvPr/>
        </p:nvGrpSpPr>
        <p:grpSpPr>
          <a:xfrm>
            <a:off x="1489950" y="1536250"/>
            <a:ext cx="6164093" cy="338700"/>
            <a:chOff x="2402500" y="3744775"/>
            <a:chExt cx="6164093" cy="338700"/>
          </a:xfrm>
        </p:grpSpPr>
        <p:sp>
          <p:nvSpPr>
            <p:cNvPr id="293" name="Google Shape;293;p23"/>
            <p:cNvSpPr txBox="1"/>
            <p:nvPr/>
          </p:nvSpPr>
          <p:spPr>
            <a:xfrm>
              <a:off x="240250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4" name="Google Shape;294;p23"/>
            <p:cNvSpPr txBox="1"/>
            <p:nvPr/>
          </p:nvSpPr>
          <p:spPr>
            <a:xfrm>
              <a:off x="318341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5" name="Google Shape;295;p23"/>
            <p:cNvSpPr txBox="1"/>
            <p:nvPr/>
          </p:nvSpPr>
          <p:spPr>
            <a:xfrm>
              <a:off x="396432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253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" name="Google Shape;296;p23"/>
            <p:cNvSpPr txBox="1"/>
            <p:nvPr/>
          </p:nvSpPr>
          <p:spPr>
            <a:xfrm>
              <a:off x="47520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7" name="Google Shape;297;p23"/>
            <p:cNvSpPr txBox="1"/>
            <p:nvPr/>
          </p:nvSpPr>
          <p:spPr>
            <a:xfrm>
              <a:off x="553300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Google Shape;298;p23"/>
            <p:cNvSpPr txBox="1"/>
            <p:nvPr/>
          </p:nvSpPr>
          <p:spPr>
            <a:xfrm>
              <a:off x="631391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" name="Google Shape;299;p23"/>
            <p:cNvSpPr txBox="1"/>
            <p:nvPr/>
          </p:nvSpPr>
          <p:spPr>
            <a:xfrm>
              <a:off x="709538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" name="Google Shape;300;p23"/>
            <p:cNvSpPr txBox="1"/>
            <p:nvPr/>
          </p:nvSpPr>
          <p:spPr>
            <a:xfrm>
              <a:off x="78762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01" name="Google Shape;301;p23"/>
          <p:cNvGrpSpPr/>
          <p:nvPr/>
        </p:nvGrpSpPr>
        <p:grpSpPr>
          <a:xfrm>
            <a:off x="1489950" y="2296150"/>
            <a:ext cx="3820803" cy="635100"/>
            <a:chOff x="1489950" y="2219950"/>
            <a:chExt cx="3820803" cy="635100"/>
          </a:xfrm>
        </p:grpSpPr>
        <p:sp>
          <p:nvSpPr>
            <p:cNvPr id="302" name="Google Shape;302;p23"/>
            <p:cNvSpPr txBox="1"/>
            <p:nvPr/>
          </p:nvSpPr>
          <p:spPr>
            <a:xfrm>
              <a:off x="1489950" y="2516350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3" name="Google Shape;303;p23"/>
            <p:cNvSpPr txBox="1"/>
            <p:nvPr/>
          </p:nvSpPr>
          <p:spPr>
            <a:xfrm>
              <a:off x="2271711" y="2516350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small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4" name="Google Shape;304;p23"/>
            <p:cNvSpPr txBox="1"/>
            <p:nvPr/>
          </p:nvSpPr>
          <p:spPr>
            <a:xfrm>
              <a:off x="3053473" y="2516350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white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3835234" y="2516350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fox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6" name="Google Shape;306;p23"/>
            <p:cNvSpPr txBox="1"/>
            <p:nvPr/>
          </p:nvSpPr>
          <p:spPr>
            <a:xfrm>
              <a:off x="4616975" y="2516350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7" name="Google Shape;307;p23"/>
            <p:cNvSpPr txBox="1"/>
            <p:nvPr/>
          </p:nvSpPr>
          <p:spPr>
            <a:xfrm>
              <a:off x="1489950" y="22199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8" name="Google Shape;308;p23"/>
            <p:cNvSpPr txBox="1"/>
            <p:nvPr/>
          </p:nvSpPr>
          <p:spPr>
            <a:xfrm>
              <a:off x="2270860" y="22199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490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9" name="Google Shape;309;p23"/>
            <p:cNvSpPr txBox="1"/>
            <p:nvPr/>
          </p:nvSpPr>
          <p:spPr>
            <a:xfrm>
              <a:off x="3051770" y="22199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322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0" name="Google Shape;310;p23"/>
            <p:cNvSpPr txBox="1"/>
            <p:nvPr/>
          </p:nvSpPr>
          <p:spPr>
            <a:xfrm>
              <a:off x="3839543" y="22199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163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1" name="Google Shape;311;p23"/>
            <p:cNvSpPr txBox="1"/>
            <p:nvPr/>
          </p:nvSpPr>
          <p:spPr>
            <a:xfrm>
              <a:off x="4620453" y="22199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2" name="Google Shape;312;p23"/>
          <p:cNvSpPr txBox="1"/>
          <p:nvPr/>
        </p:nvSpPr>
        <p:spPr>
          <a:xfrm>
            <a:off x="1489950" y="3356650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2271711" y="3356650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orange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3053473" y="3356650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spider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3835234" y="3356650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on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4616975" y="3356650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5398736" y="3356650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UNK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6180498" y="3356650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leaf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6962259" y="3356650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is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1489950" y="30602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2270860" y="30602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330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3051770" y="30602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261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3839543" y="30602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4620453" y="30602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5401363" y="30602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1000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6182833" y="30602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741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6963743" y="30602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8" name="Google Shape;328;p23"/>
          <p:cNvGrpSpPr/>
          <p:nvPr/>
        </p:nvGrpSpPr>
        <p:grpSpPr>
          <a:xfrm>
            <a:off x="1489950" y="3820150"/>
            <a:ext cx="1472061" cy="635100"/>
            <a:chOff x="1489950" y="3743950"/>
            <a:chExt cx="1472061" cy="635100"/>
          </a:xfrm>
        </p:grpSpPr>
        <p:sp>
          <p:nvSpPr>
            <p:cNvPr id="329" name="Google Shape;329;p23"/>
            <p:cNvSpPr txBox="1"/>
            <p:nvPr/>
          </p:nvSpPr>
          <p:spPr>
            <a:xfrm>
              <a:off x="1489950" y="4040350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big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" name="Google Shape;330;p23"/>
            <p:cNvSpPr txBox="1"/>
            <p:nvPr/>
          </p:nvSpPr>
          <p:spPr>
            <a:xfrm>
              <a:off x="2271711" y="4040350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elephant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1" name="Google Shape;331;p23"/>
            <p:cNvSpPr txBox="1"/>
            <p:nvPr/>
          </p:nvSpPr>
          <p:spPr>
            <a:xfrm>
              <a:off x="1489950" y="37439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82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2" name="Google Shape;332;p23"/>
            <p:cNvSpPr txBox="1"/>
            <p:nvPr/>
          </p:nvSpPr>
          <p:spPr>
            <a:xfrm>
              <a:off x="2270860" y="37439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33" name="Google Shape;333;p23"/>
          <p:cNvSpPr txBox="1"/>
          <p:nvPr/>
        </p:nvSpPr>
        <p:spPr>
          <a:xfrm rot="5400000">
            <a:off x="1636350" y="4669600"/>
            <a:ext cx="4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 rot="-5399094">
            <a:off x="-1442448" y="2982188"/>
            <a:ext cx="341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Mini-Batch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5400225" y="2594645"/>
            <a:ext cx="690300" cy="338700"/>
          </a:xfrm>
          <a:prstGeom prst="rect">
            <a:avLst/>
          </a:prstGeom>
          <a:noFill/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</a:t>
            </a:r>
            <a:endParaRPr sz="1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23"/>
          <p:cNvSpPr txBox="1"/>
          <p:nvPr/>
        </p:nvSpPr>
        <p:spPr>
          <a:xfrm>
            <a:off x="6181986" y="2594645"/>
            <a:ext cx="690300" cy="3387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</a:t>
            </a:r>
            <a:endParaRPr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23"/>
          <p:cNvSpPr txBox="1"/>
          <p:nvPr/>
        </p:nvSpPr>
        <p:spPr>
          <a:xfrm>
            <a:off x="6963748" y="2594645"/>
            <a:ext cx="690300" cy="3387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</a:t>
            </a:r>
            <a:endParaRPr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23"/>
          <p:cNvSpPr txBox="1"/>
          <p:nvPr/>
        </p:nvSpPr>
        <p:spPr>
          <a:xfrm>
            <a:off x="5400225" y="22982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23"/>
          <p:cNvSpPr txBox="1"/>
          <p:nvPr/>
        </p:nvSpPr>
        <p:spPr>
          <a:xfrm>
            <a:off x="6181135" y="22982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6962045" y="22982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23"/>
          <p:cNvSpPr txBox="1"/>
          <p:nvPr/>
        </p:nvSpPr>
        <p:spPr>
          <a:xfrm>
            <a:off x="3056925" y="412074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23"/>
          <p:cNvSpPr txBox="1"/>
          <p:nvPr/>
        </p:nvSpPr>
        <p:spPr>
          <a:xfrm>
            <a:off x="3838686" y="4120745"/>
            <a:ext cx="690300" cy="338700"/>
          </a:xfrm>
          <a:prstGeom prst="rect">
            <a:avLst/>
          </a:prstGeom>
          <a:noFill/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</a:t>
            </a:r>
            <a:endParaRPr sz="1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4620448" y="4120745"/>
            <a:ext cx="690300" cy="3387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</a:t>
            </a:r>
            <a:endParaRPr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3056925" y="38243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23"/>
          <p:cNvSpPr txBox="1"/>
          <p:nvPr/>
        </p:nvSpPr>
        <p:spPr>
          <a:xfrm>
            <a:off x="3837835" y="38243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23"/>
          <p:cNvSpPr txBox="1"/>
          <p:nvPr/>
        </p:nvSpPr>
        <p:spPr>
          <a:xfrm>
            <a:off x="4618745" y="38243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23"/>
          <p:cNvSpPr txBox="1"/>
          <p:nvPr/>
        </p:nvSpPr>
        <p:spPr>
          <a:xfrm>
            <a:off x="5402225" y="4118645"/>
            <a:ext cx="690300" cy="3387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</a:t>
            </a:r>
            <a:endParaRPr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6183986" y="4118645"/>
            <a:ext cx="690300" cy="3387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</a:t>
            </a:r>
            <a:endParaRPr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6965748" y="4118645"/>
            <a:ext cx="690300" cy="3387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</a:t>
            </a:r>
            <a:endParaRPr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5402225" y="38222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23"/>
          <p:cNvSpPr txBox="1"/>
          <p:nvPr/>
        </p:nvSpPr>
        <p:spPr>
          <a:xfrm>
            <a:off x="6183135" y="38222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6964045" y="38222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23"/>
          <p:cNvSpPr txBox="1"/>
          <p:nvPr/>
        </p:nvSpPr>
        <p:spPr>
          <a:xfrm rot="906">
            <a:off x="3951327" y="4459888"/>
            <a:ext cx="341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Padding Tokens</a:t>
            </a:r>
            <a:endParaRPr b="1" sz="22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4" name="Google Shape;354;p23"/>
          <p:cNvGrpSpPr/>
          <p:nvPr/>
        </p:nvGrpSpPr>
        <p:grpSpPr>
          <a:xfrm>
            <a:off x="663425" y="1536245"/>
            <a:ext cx="690300" cy="2921100"/>
            <a:chOff x="663425" y="1460045"/>
            <a:chExt cx="690300" cy="2921100"/>
          </a:xfrm>
        </p:grpSpPr>
        <p:sp>
          <p:nvSpPr>
            <p:cNvPr id="355" name="Google Shape;355;p23"/>
            <p:cNvSpPr txBox="1"/>
            <p:nvPr/>
          </p:nvSpPr>
          <p:spPr>
            <a:xfrm>
              <a:off x="663425" y="175644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START</a:t>
              </a:r>
              <a:endParaRPr sz="1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6" name="Google Shape;356;p23"/>
            <p:cNvSpPr txBox="1"/>
            <p:nvPr/>
          </p:nvSpPr>
          <p:spPr>
            <a:xfrm>
              <a:off x="663425" y="146004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997</a:t>
              </a:r>
              <a:endParaRPr i="1" sz="1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7" name="Google Shape;357;p23"/>
            <p:cNvSpPr txBox="1"/>
            <p:nvPr/>
          </p:nvSpPr>
          <p:spPr>
            <a:xfrm>
              <a:off x="663425" y="251844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START</a:t>
              </a:r>
              <a:endParaRPr sz="1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8" name="Google Shape;358;p23"/>
            <p:cNvSpPr txBox="1"/>
            <p:nvPr/>
          </p:nvSpPr>
          <p:spPr>
            <a:xfrm>
              <a:off x="663425" y="222204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997</a:t>
              </a:r>
              <a:endParaRPr i="1" sz="1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23"/>
            <p:cNvSpPr txBox="1"/>
            <p:nvPr/>
          </p:nvSpPr>
          <p:spPr>
            <a:xfrm>
              <a:off x="663425" y="328044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START</a:t>
              </a:r>
              <a:endParaRPr sz="1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23"/>
            <p:cNvSpPr txBox="1"/>
            <p:nvPr/>
          </p:nvSpPr>
          <p:spPr>
            <a:xfrm>
              <a:off x="663425" y="298404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997</a:t>
              </a:r>
              <a:endParaRPr i="1" sz="1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23"/>
            <p:cNvSpPr txBox="1"/>
            <p:nvPr/>
          </p:nvSpPr>
          <p:spPr>
            <a:xfrm>
              <a:off x="663425" y="404244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START</a:t>
              </a:r>
              <a:endParaRPr sz="1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2" name="Google Shape;362;p23"/>
            <p:cNvSpPr txBox="1"/>
            <p:nvPr/>
          </p:nvSpPr>
          <p:spPr>
            <a:xfrm>
              <a:off x="663425" y="374604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997</a:t>
              </a:r>
              <a:endParaRPr i="1" sz="1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3" name="Google Shape;363;p23"/>
          <p:cNvSpPr txBox="1"/>
          <p:nvPr/>
        </p:nvSpPr>
        <p:spPr>
          <a:xfrm>
            <a:off x="7747525" y="1832595"/>
            <a:ext cx="690300" cy="338700"/>
          </a:xfrm>
          <a:prstGeom prst="rect">
            <a:avLst/>
          </a:prstGeom>
          <a:noFill/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</a:t>
            </a:r>
            <a:endParaRPr sz="1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7747525" y="153619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7759198" y="2594645"/>
            <a:ext cx="690300" cy="3387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</a:t>
            </a:r>
            <a:endParaRPr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7757495" y="22982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7761198" y="4118645"/>
            <a:ext cx="690300" cy="3387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</a:t>
            </a:r>
            <a:endParaRPr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23"/>
          <p:cNvSpPr txBox="1"/>
          <p:nvPr/>
        </p:nvSpPr>
        <p:spPr>
          <a:xfrm>
            <a:off x="7759495" y="382224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7757303" y="3356650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sitting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7758788" y="30602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475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 rot="981">
            <a:off x="2109174" y="1012350"/>
            <a:ext cx="525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</a:t>
            </a:r>
            <a:r>
              <a:rPr b="1" lang="en" sz="22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b="1" lang="en" sz="22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Tokens</a:t>
            </a:r>
            <a:endParaRPr b="1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1" name="Shape 7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2" name="Google Shape;7312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 [Lecture 2]</a:t>
            </a:r>
            <a:endParaRPr/>
          </a:p>
        </p:txBody>
      </p:sp>
      <p:pic>
        <p:nvPicPr>
          <p:cNvPr id="7313" name="Google Shape;731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825" y="1017725"/>
            <a:ext cx="7144349" cy="40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4" name="Google Shape;7314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0380" y="323831"/>
            <a:ext cx="1904839" cy="1904187"/>
          </a:xfrm>
          <a:prstGeom prst="rect">
            <a:avLst/>
          </a:prstGeom>
          <a:noFill/>
          <a:ln>
            <a:noFill/>
          </a:ln>
        </p:spPr>
      </p:pic>
      <p:sp>
        <p:nvSpPr>
          <p:cNvPr id="7315" name="Google Shape;7315;p122"/>
          <p:cNvSpPr/>
          <p:nvPr/>
        </p:nvSpPr>
        <p:spPr>
          <a:xfrm>
            <a:off x="6970375" y="127567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6" name="Google Shape;7316;p122"/>
          <p:cNvSpPr/>
          <p:nvPr/>
        </p:nvSpPr>
        <p:spPr>
          <a:xfrm>
            <a:off x="7922800" y="127567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7" name="Google Shape;7317;p122"/>
          <p:cNvSpPr/>
          <p:nvPr/>
        </p:nvSpPr>
        <p:spPr>
          <a:xfrm>
            <a:off x="6970375" y="32382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8" name="Google Shape;7318;p122"/>
          <p:cNvSpPr/>
          <p:nvPr/>
        </p:nvSpPr>
        <p:spPr>
          <a:xfrm>
            <a:off x="7922800" y="32382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9" name="Google Shape;7319;p122"/>
          <p:cNvSpPr/>
          <p:nvPr/>
        </p:nvSpPr>
        <p:spPr>
          <a:xfrm rot="-366733">
            <a:off x="198594" y="3222023"/>
            <a:ext cx="3705062" cy="122437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Great, so “Car” is the highest number. How do we get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though?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20" name="Google Shape;7320;p122"/>
          <p:cNvSpPr/>
          <p:nvPr/>
        </p:nvSpPr>
        <p:spPr>
          <a:xfrm rot="-366830">
            <a:off x="3508701" y="1617864"/>
            <a:ext cx="4008298" cy="941977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: how likely each class is alone (e.g., p(y))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21" name="Google Shape;7321;p122"/>
          <p:cNvSpPr/>
          <p:nvPr/>
        </p:nvSpPr>
        <p:spPr>
          <a:xfrm rot="-366877">
            <a:off x="638213" y="1657687"/>
            <a:ext cx="4855524" cy="941977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: how much each input feature indicates each class (e.g., p(y|x))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5" name="Shape 7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6" name="Google Shape;732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3526"/>
            <a:ext cx="8839204" cy="114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7" name="Google Shape;732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00" y="2553447"/>
            <a:ext cx="9144003" cy="1821657"/>
          </a:xfrm>
          <a:prstGeom prst="rect">
            <a:avLst/>
          </a:prstGeom>
          <a:noFill/>
          <a:ln>
            <a:noFill/>
          </a:ln>
        </p:spPr>
      </p:pic>
      <p:sp>
        <p:nvSpPr>
          <p:cNvPr id="7328" name="Google Shape;7328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sp>
        <p:nvSpPr>
          <p:cNvPr id="7329" name="Google Shape;7329;p123"/>
          <p:cNvSpPr/>
          <p:nvPr/>
        </p:nvSpPr>
        <p:spPr>
          <a:xfrm>
            <a:off x="429700" y="4041225"/>
            <a:ext cx="37665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0" name="Google Shape;7330;p123"/>
          <p:cNvSpPr/>
          <p:nvPr/>
        </p:nvSpPr>
        <p:spPr>
          <a:xfrm>
            <a:off x="5836850" y="2237476"/>
            <a:ext cx="1323000" cy="3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1" name="Google Shape;7331;p123"/>
          <p:cNvSpPr/>
          <p:nvPr/>
        </p:nvSpPr>
        <p:spPr>
          <a:xfrm rot="1976">
            <a:off x="4353600" y="2541749"/>
            <a:ext cx="4696501" cy="250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Need E[x] at train/test time to be the same. [Lecture 4]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D. “inverted dropout” scales train activations up.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E. “scaling activation” scales inference activations down.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Same effect! This one required some thought, rather than lookup directly.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5" name="Shape 7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6" name="Google Shape;733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50" y="1107425"/>
            <a:ext cx="8636298" cy="348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337" name="Google Shape;7337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sp>
        <p:nvSpPr>
          <p:cNvPr id="7338" name="Google Shape;7338;p124"/>
          <p:cNvSpPr/>
          <p:nvPr/>
        </p:nvSpPr>
        <p:spPr>
          <a:xfrm>
            <a:off x="617825" y="2171550"/>
            <a:ext cx="82146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9" name="Google Shape;7339;p124"/>
          <p:cNvSpPr/>
          <p:nvPr/>
        </p:nvSpPr>
        <p:spPr>
          <a:xfrm>
            <a:off x="3715450" y="1401451"/>
            <a:ext cx="1323000" cy="3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3" name="Shape 7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4" name="Google Shape;7344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Attention to Rewrite RNN State Input </a:t>
            </a:r>
            <a:br>
              <a:rPr lang="en"/>
            </a:br>
            <a:r>
              <a:rPr lang="en"/>
              <a:t>[Lecture 5]</a:t>
            </a:r>
            <a:endParaRPr/>
          </a:p>
        </p:txBody>
      </p:sp>
      <p:sp>
        <p:nvSpPr>
          <p:cNvPr id="7345" name="Google Shape;7345;p125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6" name="Google Shape;7346;p125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7" name="Google Shape;7347;p125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8" name="Google Shape;7348;p125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9" name="Google Shape;7349;p125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0" name="Google Shape;7350;p125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1" name="Google Shape;7351;p125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2" name="Google Shape;7352;p125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3" name="Google Shape;7353;p125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354" name="Google Shape;7354;p125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7355" name="Google Shape;7355;p12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12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12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8" name="Google Shape;7358;p125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7359" name="Google Shape;7359;p12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12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12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2" name="Google Shape;7362;p125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7363" name="Google Shape;7363;p12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12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12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6" name="Google Shape;7366;p125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7367" name="Google Shape;7367;p12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12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12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0" name="Google Shape;7370;p125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7371" name="Google Shape;7371;p125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125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125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4" name="Google Shape;7374;p125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7375" name="Google Shape;7375;p125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376" name="Google Shape;7376;p125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77" name="Google Shape;7377;p125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378" name="Google Shape;7378;p125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7379" name="Google Shape;7379;p125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125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125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2" name="Google Shape;7382;p125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7383" name="Google Shape;7383;p125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384" name="Google Shape;7384;p125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85" name="Google Shape;7385;p125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86" name="Google Shape;7386;p125"/>
            <p:cNvCxnSpPr>
              <a:stCxn id="7373" idx="3"/>
              <a:endCxn id="7383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387" name="Google Shape;7387;p125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7388" name="Google Shape;7388;p125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125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125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1" name="Google Shape;7391;p125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7392" name="Google Shape;7392;p125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393" name="Google Shape;7393;p125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94" name="Google Shape;7394;p125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95" name="Google Shape;7395;p125"/>
            <p:cNvCxnSpPr>
              <a:stCxn id="7381" idx="3"/>
              <a:endCxn id="7392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396" name="Google Shape;7396;p125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7397" name="Google Shape;7397;p125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7398" name="Google Shape;7398;p12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9" name="Google Shape;7399;p12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0" name="Google Shape;7400;p12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401" name="Google Shape;7401;p125"/>
            <p:cNvCxnSpPr>
              <a:stCxn id="7400" idx="3"/>
              <a:endCxn id="7375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402" name="Google Shape;7402;p125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7403" name="Google Shape;7403;p125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7404" name="Google Shape;7404;p12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5" name="Google Shape;7405;p12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6" name="Google Shape;7406;p12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07" name="Google Shape;7407;p125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408" name="Google Shape;7408;p125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09" name="Google Shape;7409;p125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10" name="Google Shape;7410;p125"/>
            <p:cNvCxnSpPr>
              <a:stCxn id="7390" idx="3"/>
              <a:endCxn id="7407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411" name="Google Shape;7411;p125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7412" name="Google Shape;7412;p125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13" name="Google Shape;7413;p125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14" name="Google Shape;7414;p125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415" name="Google Shape;7415;p125"/>
          <p:cNvSpPr txBox="1"/>
          <p:nvPr/>
        </p:nvSpPr>
        <p:spPr>
          <a:xfrm>
            <a:off x="5334568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16" name="Google Shape;7416;p125"/>
          <p:cNvSpPr txBox="1"/>
          <p:nvPr/>
        </p:nvSpPr>
        <p:spPr>
          <a:xfrm>
            <a:off x="5338046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417" name="Google Shape;7417;p125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7418" name="Google Shape;7418;p125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7419" name="Google Shape;7419;p125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7420" name="Google Shape;7420;p12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12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12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423" name="Google Shape;7423;p125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424" name="Google Shape;7424;p125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425" name="Google Shape;7425;p125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6" name="Google Shape;7426;p125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427" name="Google Shape;7427;p125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7428" name="Google Shape;7428;p12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12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12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1" name="Google Shape;7431;p125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7432" name="Google Shape;7432;p125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7433" name="Google Shape;7433;p12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12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12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36" name="Google Shape;7436;p125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437" name="Google Shape;7437;p125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38" name="Google Shape;7438;p125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39" name="Google Shape;7439;p125"/>
            <p:cNvCxnSpPr>
              <a:stCxn id="7406" idx="3"/>
              <a:endCxn id="7436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440" name="Google Shape;7440;p125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7441" name="Google Shape;7441;p125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42" name="Google Shape;7442;p125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443" name="Google Shape;7443;p125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44" name="Google Shape;7444;p125"/>
          <p:cNvSpPr txBox="1"/>
          <p:nvPr/>
        </p:nvSpPr>
        <p:spPr>
          <a:xfrm>
            <a:off x="3500200" y="2040300"/>
            <a:ext cx="135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Init decoder D hidden state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10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=h</a:t>
            </a:r>
            <a:r>
              <a:rPr baseline="-25000" i="1" lang="en" sz="1000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endParaRPr baseline="-25000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5" name="Google Shape;7445;p125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6" name="Google Shape;7446;p125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7" name="Google Shape;7447;p125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48" name="Google Shape;7448;p125"/>
          <p:cNvCxnSpPr>
            <a:endCxn id="7446" idx="2"/>
          </p:cNvCxnSpPr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449" name="Google Shape;7449;p125"/>
          <p:cNvGrpSpPr/>
          <p:nvPr/>
        </p:nvGrpSpPr>
        <p:grpSpPr>
          <a:xfrm>
            <a:off x="4711380" y="1606041"/>
            <a:ext cx="3784200" cy="982800"/>
            <a:chOff x="4330380" y="1606041"/>
            <a:chExt cx="3784200" cy="982800"/>
          </a:xfrm>
        </p:grpSpPr>
        <p:sp>
          <p:nvSpPr>
            <p:cNvPr id="7450" name="Google Shape;7450;p125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451" name="Google Shape;7451;p125"/>
            <p:cNvCxnSpPr>
              <a:stCxn id="7450" idx="2"/>
              <a:endCxn id="7447" idx="3"/>
            </p:cNvCxnSpPr>
            <p:nvPr/>
          </p:nvCxnSpPr>
          <p:spPr>
            <a:xfrm flipH="1">
              <a:off x="4330380" y="1855341"/>
              <a:ext cx="3285600" cy="733500"/>
            </a:xfrm>
            <a:prstGeom prst="straightConnector1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52" name="Google Shape;7452;p125"/>
          <p:cNvGrpSpPr/>
          <p:nvPr/>
        </p:nvGrpSpPr>
        <p:grpSpPr>
          <a:xfrm>
            <a:off x="1530443" y="1606041"/>
            <a:ext cx="7365900" cy="1361100"/>
            <a:chOff x="748680" y="1606041"/>
            <a:chExt cx="7365900" cy="1361100"/>
          </a:xfrm>
        </p:grpSpPr>
        <p:sp>
          <p:nvSpPr>
            <p:cNvPr id="7453" name="Google Shape;7453;p125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454" name="Google Shape;7454;p125"/>
            <p:cNvCxnSpPr>
              <a:stCxn id="7453" idx="2"/>
              <a:endCxn id="7373" idx="0"/>
            </p:cNvCxnSpPr>
            <p:nvPr/>
          </p:nvCxnSpPr>
          <p:spPr>
            <a:xfrm flipH="1">
              <a:off x="748680" y="1855341"/>
              <a:ext cx="6867300" cy="11118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55" name="Google Shape;7455;p125"/>
          <p:cNvGrpSpPr/>
          <p:nvPr/>
        </p:nvGrpSpPr>
        <p:grpSpPr>
          <a:xfrm>
            <a:off x="1152600" y="1682250"/>
            <a:ext cx="6383850" cy="1241000"/>
            <a:chOff x="771600" y="1682250"/>
            <a:chExt cx="6383850" cy="1241000"/>
          </a:xfrm>
        </p:grpSpPr>
        <p:sp>
          <p:nvSpPr>
            <p:cNvPr id="7456" name="Google Shape;7456;p125"/>
            <p:cNvSpPr/>
            <p:nvPr/>
          </p:nvSpPr>
          <p:spPr>
            <a:xfrm>
              <a:off x="6492750" y="1682250"/>
              <a:ext cx="662700" cy="4221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57" name="Google Shape;7457;p125"/>
            <p:cNvSpPr/>
            <p:nvPr/>
          </p:nvSpPr>
          <p:spPr>
            <a:xfrm>
              <a:off x="771600" y="2156150"/>
              <a:ext cx="3679800" cy="767100"/>
            </a:xfrm>
            <a:prstGeom prst="triangle">
              <a:avLst>
                <a:gd fmla="val 49622" name="adj"/>
              </a:avLst>
            </a:prstGeom>
            <a:solidFill>
              <a:srgbClr val="F81111">
                <a:alpha val="1964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58" name="Google Shape;7458;p125"/>
            <p:cNvCxnSpPr>
              <a:stCxn id="7456" idx="2"/>
              <a:endCxn id="7457" idx="0"/>
            </p:cNvCxnSpPr>
            <p:nvPr/>
          </p:nvCxnSpPr>
          <p:spPr>
            <a:xfrm flipH="1">
              <a:off x="2597550" y="1893300"/>
              <a:ext cx="3895200" cy="26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59" name="Google Shape;7459;p125"/>
          <p:cNvGrpSpPr/>
          <p:nvPr/>
        </p:nvGrpSpPr>
        <p:grpSpPr>
          <a:xfrm>
            <a:off x="7097000" y="785633"/>
            <a:ext cx="1308600" cy="708661"/>
            <a:chOff x="7097000" y="785633"/>
            <a:chExt cx="1308600" cy="708661"/>
          </a:xfrm>
        </p:grpSpPr>
        <p:sp>
          <p:nvSpPr>
            <p:cNvPr id="7460" name="Google Shape;7460;p125"/>
            <p:cNvSpPr/>
            <p:nvPr/>
          </p:nvSpPr>
          <p:spPr>
            <a:xfrm>
              <a:off x="7097000" y="984100"/>
              <a:ext cx="13086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461" name="Google Shape;7461;p125"/>
            <p:cNvGrpSpPr/>
            <p:nvPr/>
          </p:nvGrpSpPr>
          <p:grpSpPr>
            <a:xfrm>
              <a:off x="7208052" y="1348494"/>
              <a:ext cx="450600" cy="145800"/>
              <a:chOff x="705975" y="2212050"/>
              <a:chExt cx="450600" cy="145800"/>
            </a:xfrm>
          </p:grpSpPr>
          <p:sp>
            <p:nvSpPr>
              <p:cNvPr id="7462" name="Google Shape;7462;p12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12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12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65" name="Google Shape;7465;p125"/>
            <p:cNvSpPr/>
            <p:nvPr/>
          </p:nvSpPr>
          <p:spPr>
            <a:xfrm>
              <a:off x="7678402" y="78563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6" name="Google Shape;7466;p125"/>
            <p:cNvGrpSpPr/>
            <p:nvPr/>
          </p:nvGrpSpPr>
          <p:grpSpPr>
            <a:xfrm>
              <a:off x="7843928" y="1348494"/>
              <a:ext cx="450600" cy="145800"/>
              <a:chOff x="705975" y="2212050"/>
              <a:chExt cx="450600" cy="145800"/>
            </a:xfrm>
          </p:grpSpPr>
          <p:sp>
            <p:nvSpPr>
              <p:cNvPr id="7467" name="Google Shape;7467;p12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12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12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70" name="Google Shape;7470;p125"/>
          <p:cNvSpPr txBox="1"/>
          <p:nvPr/>
        </p:nvSpPr>
        <p:spPr>
          <a:xfrm>
            <a:off x="7773708" y="55952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∈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1" name="Google Shape;7471;p125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472" name="Google Shape;7472;p125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7473" name="Google Shape;7473;p125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7474" name="Google Shape;7474;p12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12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12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77" name="Google Shape;7477;p125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478" name="Google Shape;7478;p125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7479" name="Google Shape;7479;p125"/>
          <p:cNvCxnSpPr>
            <a:stCxn id="7447" idx="3"/>
            <a:endCxn id="7477" idx="1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80" name="Google Shape;7480;p125"/>
          <p:cNvSpPr/>
          <p:nvPr/>
        </p:nvSpPr>
        <p:spPr>
          <a:xfrm>
            <a:off x="6351675" y="527100"/>
            <a:ext cx="2792400" cy="20058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4" name="Shape 7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5" name="Google Shape;748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1138333"/>
            <a:ext cx="8679900" cy="2954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86" name="Google Shape;7486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sp>
        <p:nvSpPr>
          <p:cNvPr id="7487" name="Google Shape;7487;p126"/>
          <p:cNvSpPr/>
          <p:nvPr/>
        </p:nvSpPr>
        <p:spPr>
          <a:xfrm>
            <a:off x="617825" y="2192450"/>
            <a:ext cx="82941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8" name="Google Shape;7488;p126"/>
          <p:cNvSpPr/>
          <p:nvPr/>
        </p:nvSpPr>
        <p:spPr>
          <a:xfrm>
            <a:off x="2315100" y="1380551"/>
            <a:ext cx="1323000" cy="3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2" name="Shape 7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3" name="Google Shape;7493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Modeling with Learned Neural Functions [Lecture 5]</a:t>
            </a:r>
            <a:endParaRPr/>
          </a:p>
        </p:txBody>
      </p:sp>
      <p:sp>
        <p:nvSpPr>
          <p:cNvPr id="7494" name="Google Shape;7494;p127"/>
          <p:cNvSpPr txBox="1"/>
          <p:nvPr/>
        </p:nvSpPr>
        <p:spPr>
          <a:xfrm>
            <a:off x="556525" y="38966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95" name="Google Shape;7495;p127"/>
          <p:cNvSpPr txBox="1"/>
          <p:nvPr/>
        </p:nvSpPr>
        <p:spPr>
          <a:xfrm>
            <a:off x="556525" y="17677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96" name="Google Shape;7496;p127"/>
          <p:cNvSpPr txBox="1"/>
          <p:nvPr/>
        </p:nvSpPr>
        <p:spPr>
          <a:xfrm>
            <a:off x="556525" y="28321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497" name="Google Shape;7497;p127"/>
          <p:cNvCxnSpPr>
            <a:stCxn id="7494" idx="0"/>
            <a:endCxn id="7496" idx="2"/>
          </p:cNvCxnSpPr>
          <p:nvPr/>
        </p:nvCxnSpPr>
        <p:spPr>
          <a:xfrm rot="10800000">
            <a:off x="725575" y="35153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98" name="Google Shape;7498;p127"/>
          <p:cNvCxnSpPr>
            <a:stCxn id="7496" idx="0"/>
            <a:endCxn id="7495" idx="2"/>
          </p:cNvCxnSpPr>
          <p:nvPr/>
        </p:nvCxnSpPr>
        <p:spPr>
          <a:xfrm rot="10800000">
            <a:off x="725575" y="24493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9" name="Google Shape;7499;p127"/>
          <p:cNvSpPr txBox="1"/>
          <p:nvPr/>
        </p:nvSpPr>
        <p:spPr>
          <a:xfrm>
            <a:off x="2309125" y="17677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0" name="Google Shape;7500;p127"/>
          <p:cNvSpPr txBox="1"/>
          <p:nvPr/>
        </p:nvSpPr>
        <p:spPr>
          <a:xfrm>
            <a:off x="4061725" y="176700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501" name="Google Shape;7501;p127"/>
          <p:cNvCxnSpPr>
            <a:stCxn id="7496" idx="3"/>
            <a:endCxn id="7502" idx="1"/>
          </p:cNvCxnSpPr>
          <p:nvPr/>
        </p:nvCxnSpPr>
        <p:spPr>
          <a:xfrm>
            <a:off x="894625" y="3173725"/>
            <a:ext cx="141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3" name="Google Shape;7503;p127"/>
          <p:cNvCxnSpPr>
            <a:stCxn id="7502" idx="3"/>
            <a:endCxn id="7504" idx="1"/>
          </p:cNvCxnSpPr>
          <p:nvPr/>
        </p:nvCxnSpPr>
        <p:spPr>
          <a:xfrm flipH="1" rot="10800000">
            <a:off x="2647225" y="3173125"/>
            <a:ext cx="14145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02" name="Google Shape;7502;p127"/>
          <p:cNvSpPr txBox="1"/>
          <p:nvPr/>
        </p:nvSpPr>
        <p:spPr>
          <a:xfrm>
            <a:off x="2309125" y="28321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4" name="Google Shape;7504;p127"/>
          <p:cNvSpPr txBox="1"/>
          <p:nvPr/>
        </p:nvSpPr>
        <p:spPr>
          <a:xfrm>
            <a:off x="4061725" y="2831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505" name="Google Shape;7505;p127"/>
          <p:cNvCxnSpPr>
            <a:stCxn id="7502" idx="0"/>
            <a:endCxn id="7499" idx="2"/>
          </p:cNvCxnSpPr>
          <p:nvPr/>
        </p:nvCxnSpPr>
        <p:spPr>
          <a:xfrm rot="10800000">
            <a:off x="2478175" y="24493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6" name="Google Shape;7506;p127"/>
          <p:cNvCxnSpPr>
            <a:stCxn id="7504" idx="0"/>
            <a:endCxn id="7500" idx="2"/>
          </p:cNvCxnSpPr>
          <p:nvPr/>
        </p:nvCxnSpPr>
        <p:spPr>
          <a:xfrm rot="10800000">
            <a:off x="4230775" y="244862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07" name="Google Shape;750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074" y="2689628"/>
            <a:ext cx="1295592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8" name="Google Shape;7508;p127"/>
          <p:cNvSpPr txBox="1"/>
          <p:nvPr/>
        </p:nvSpPr>
        <p:spPr>
          <a:xfrm>
            <a:off x="5814325" y="1767013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9" name="Google Shape;7509;p127"/>
          <p:cNvSpPr txBox="1"/>
          <p:nvPr/>
        </p:nvSpPr>
        <p:spPr>
          <a:xfrm>
            <a:off x="5814325" y="2831438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510" name="Google Shape;7510;p127"/>
          <p:cNvCxnSpPr>
            <a:stCxn id="7509" idx="0"/>
            <a:endCxn id="7508" idx="2"/>
          </p:cNvCxnSpPr>
          <p:nvPr/>
        </p:nvCxnSpPr>
        <p:spPr>
          <a:xfrm rot="10800000">
            <a:off x="5983375" y="2448638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11" name="Google Shape;7511;p127"/>
          <p:cNvCxnSpPr>
            <a:stCxn id="7504" idx="3"/>
            <a:endCxn id="7509" idx="1"/>
          </p:cNvCxnSpPr>
          <p:nvPr/>
        </p:nvCxnSpPr>
        <p:spPr>
          <a:xfrm>
            <a:off x="4399825" y="3172975"/>
            <a:ext cx="141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12" name="Google Shape;7512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6677" y="2689629"/>
            <a:ext cx="1295600" cy="38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3" name="Google Shape;7513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9275" y="2689625"/>
            <a:ext cx="1295600" cy="38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14" name="Google Shape;7514;p127"/>
          <p:cNvGrpSpPr/>
          <p:nvPr/>
        </p:nvGrpSpPr>
        <p:grpSpPr>
          <a:xfrm>
            <a:off x="1781325" y="2645000"/>
            <a:ext cx="3913800" cy="478200"/>
            <a:chOff x="1781325" y="2645000"/>
            <a:chExt cx="3913800" cy="478200"/>
          </a:xfrm>
        </p:grpSpPr>
        <p:sp>
          <p:nvSpPr>
            <p:cNvPr id="7515" name="Google Shape;7515;p127"/>
            <p:cNvSpPr/>
            <p:nvPr/>
          </p:nvSpPr>
          <p:spPr>
            <a:xfrm>
              <a:off x="17813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127"/>
            <p:cNvSpPr/>
            <p:nvPr/>
          </p:nvSpPr>
          <p:spPr>
            <a:xfrm>
              <a:off x="35339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127"/>
            <p:cNvSpPr/>
            <p:nvPr/>
          </p:nvSpPr>
          <p:spPr>
            <a:xfrm>
              <a:off x="5286525" y="2645000"/>
              <a:ext cx="408600" cy="47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8" name="Google Shape;7518;p127"/>
          <p:cNvGrpSpPr/>
          <p:nvPr/>
        </p:nvGrpSpPr>
        <p:grpSpPr>
          <a:xfrm>
            <a:off x="2018572" y="2837400"/>
            <a:ext cx="3614877" cy="246900"/>
            <a:chOff x="2018572" y="2837400"/>
            <a:chExt cx="3614877" cy="246900"/>
          </a:xfrm>
        </p:grpSpPr>
        <p:sp>
          <p:nvSpPr>
            <p:cNvPr id="7519" name="Google Shape;7519;p127"/>
            <p:cNvSpPr/>
            <p:nvPr/>
          </p:nvSpPr>
          <p:spPr>
            <a:xfrm>
              <a:off x="2018572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127"/>
            <p:cNvSpPr/>
            <p:nvPr/>
          </p:nvSpPr>
          <p:spPr>
            <a:xfrm>
              <a:off x="3755749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127"/>
            <p:cNvSpPr/>
            <p:nvPr/>
          </p:nvSpPr>
          <p:spPr>
            <a:xfrm>
              <a:off x="5508349" y="2837400"/>
              <a:ext cx="125100" cy="24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2" name="Google Shape;7522;p127"/>
          <p:cNvSpPr/>
          <p:nvPr/>
        </p:nvSpPr>
        <p:spPr>
          <a:xfrm rot="178224">
            <a:off x="4563297" y="3351985"/>
            <a:ext cx="4411427" cy="1545531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We can learn functions: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f: h-&gt;h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f: x-&gt;h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       f: h-&gt;y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That are each independent of the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timestep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dimension.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6" name="Shape 7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7" name="Google Shape;752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00" y="1255950"/>
            <a:ext cx="8678748" cy="24747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8" name="Google Shape;7528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Midterm: Most Missed Questions</a:t>
            </a:r>
            <a:endParaRPr/>
          </a:p>
        </p:txBody>
      </p:sp>
      <p:sp>
        <p:nvSpPr>
          <p:cNvPr id="7529" name="Google Shape;7529;p128"/>
          <p:cNvSpPr/>
          <p:nvPr/>
        </p:nvSpPr>
        <p:spPr>
          <a:xfrm>
            <a:off x="607375" y="3158050"/>
            <a:ext cx="84327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0" name="Google Shape;7530;p128"/>
          <p:cNvSpPr/>
          <p:nvPr/>
        </p:nvSpPr>
        <p:spPr>
          <a:xfrm>
            <a:off x="5471075" y="1547751"/>
            <a:ext cx="1323000" cy="3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4" name="Shape 7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5" name="Google Shape;7535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Computation Graph for RNN [Lecture 5]</a:t>
            </a:r>
            <a:endParaRPr/>
          </a:p>
        </p:txBody>
      </p:sp>
      <p:grpSp>
        <p:nvGrpSpPr>
          <p:cNvPr id="7536" name="Google Shape;7536;p129"/>
          <p:cNvGrpSpPr/>
          <p:nvPr/>
        </p:nvGrpSpPr>
        <p:grpSpPr>
          <a:xfrm>
            <a:off x="3094975" y="2843675"/>
            <a:ext cx="338100" cy="1064425"/>
            <a:chOff x="3094975" y="2843675"/>
            <a:chExt cx="338100" cy="1064425"/>
          </a:xfrm>
        </p:grpSpPr>
        <p:sp>
          <p:nvSpPr>
            <p:cNvPr id="7537" name="Google Shape;7537;p129"/>
            <p:cNvSpPr txBox="1"/>
            <p:nvPr/>
          </p:nvSpPr>
          <p:spPr>
            <a:xfrm>
              <a:off x="3094975" y="28436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538" name="Google Shape;7538;p129"/>
            <p:cNvCxnSpPr>
              <a:stCxn id="7539" idx="0"/>
              <a:endCxn id="7537" idx="2"/>
            </p:cNvCxnSpPr>
            <p:nvPr/>
          </p:nvCxnSpPr>
          <p:spPr>
            <a:xfrm rot="10800000">
              <a:off x="3264025" y="352680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540" name="Google Shape;7540;p129"/>
          <p:cNvGrpSpPr/>
          <p:nvPr/>
        </p:nvGrpSpPr>
        <p:grpSpPr>
          <a:xfrm>
            <a:off x="3094975" y="1779250"/>
            <a:ext cx="338100" cy="1064425"/>
            <a:chOff x="3094975" y="1779250"/>
            <a:chExt cx="338100" cy="1064425"/>
          </a:xfrm>
        </p:grpSpPr>
        <p:sp>
          <p:nvSpPr>
            <p:cNvPr id="7541" name="Google Shape;7541;p129"/>
            <p:cNvSpPr txBox="1"/>
            <p:nvPr/>
          </p:nvSpPr>
          <p:spPr>
            <a:xfrm>
              <a:off x="3094975" y="17792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542" name="Google Shape;7542;p129"/>
            <p:cNvCxnSpPr>
              <a:stCxn id="7537" idx="0"/>
              <a:endCxn id="7541" idx="2"/>
            </p:cNvCxnSpPr>
            <p:nvPr/>
          </p:nvCxnSpPr>
          <p:spPr>
            <a:xfrm rot="10800000">
              <a:off x="3264025" y="246087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543" name="Google Shape;7543;p129"/>
          <p:cNvGrpSpPr/>
          <p:nvPr/>
        </p:nvGrpSpPr>
        <p:grpSpPr>
          <a:xfrm>
            <a:off x="3094975" y="3908100"/>
            <a:ext cx="4452900" cy="682350"/>
            <a:chOff x="3094975" y="3908100"/>
            <a:chExt cx="4452900" cy="682350"/>
          </a:xfrm>
        </p:grpSpPr>
        <p:sp>
          <p:nvSpPr>
            <p:cNvPr id="7539" name="Google Shape;7539;p129"/>
            <p:cNvSpPr txBox="1"/>
            <p:nvPr/>
          </p:nvSpPr>
          <p:spPr>
            <a:xfrm>
              <a:off x="3094975" y="39081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44" name="Google Shape;7544;p129"/>
            <p:cNvSpPr txBox="1"/>
            <p:nvPr/>
          </p:nvSpPr>
          <p:spPr>
            <a:xfrm>
              <a:off x="5152375" y="390810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45" name="Google Shape;7545;p129"/>
            <p:cNvSpPr txBox="1"/>
            <p:nvPr/>
          </p:nvSpPr>
          <p:spPr>
            <a:xfrm>
              <a:off x="7209775" y="3908850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546" name="Google Shape;7546;p129"/>
          <p:cNvGrpSpPr/>
          <p:nvPr/>
        </p:nvGrpSpPr>
        <p:grpSpPr>
          <a:xfrm>
            <a:off x="1037575" y="2844425"/>
            <a:ext cx="2057400" cy="683100"/>
            <a:chOff x="1037575" y="2844425"/>
            <a:chExt cx="2057400" cy="683100"/>
          </a:xfrm>
        </p:grpSpPr>
        <p:sp>
          <p:nvSpPr>
            <p:cNvPr id="7547" name="Google Shape;7547;p129"/>
            <p:cNvSpPr txBox="1"/>
            <p:nvPr/>
          </p:nvSpPr>
          <p:spPr>
            <a:xfrm>
              <a:off x="1037575" y="284442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548" name="Google Shape;7548;p129"/>
            <p:cNvCxnSpPr>
              <a:stCxn id="7547" idx="3"/>
              <a:endCxn id="7537" idx="1"/>
            </p:cNvCxnSpPr>
            <p:nvPr/>
          </p:nvCxnSpPr>
          <p:spPr>
            <a:xfrm flipH="1" rot="10800000">
              <a:off x="1375675" y="3185375"/>
              <a:ext cx="1719300" cy="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549" name="Google Shape;7549;p129"/>
          <p:cNvSpPr txBox="1"/>
          <p:nvPr/>
        </p:nvSpPr>
        <p:spPr>
          <a:xfrm>
            <a:off x="1275350" y="353136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550" name="Google Shape;7550;p129"/>
          <p:cNvGrpSpPr/>
          <p:nvPr/>
        </p:nvGrpSpPr>
        <p:grpSpPr>
          <a:xfrm>
            <a:off x="3322353" y="2843675"/>
            <a:ext cx="2168122" cy="1072575"/>
            <a:chOff x="3322353" y="2843675"/>
            <a:chExt cx="2168122" cy="1072575"/>
          </a:xfrm>
        </p:grpSpPr>
        <p:cxnSp>
          <p:nvCxnSpPr>
            <p:cNvPr id="7551" name="Google Shape;7551;p129"/>
            <p:cNvCxnSpPr>
              <a:stCxn id="7537" idx="3"/>
              <a:endCxn id="7552" idx="1"/>
            </p:cNvCxnSpPr>
            <p:nvPr/>
          </p:nvCxnSpPr>
          <p:spPr>
            <a:xfrm>
              <a:off x="3433075" y="3185225"/>
              <a:ext cx="171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552" name="Google Shape;7552;p129"/>
            <p:cNvSpPr txBox="1"/>
            <p:nvPr/>
          </p:nvSpPr>
          <p:spPr>
            <a:xfrm>
              <a:off x="5152375" y="284367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553" name="Google Shape;7553;p129"/>
            <p:cNvCxnSpPr>
              <a:stCxn id="7544" idx="0"/>
              <a:endCxn id="7552" idx="2"/>
            </p:cNvCxnSpPr>
            <p:nvPr/>
          </p:nvCxnSpPr>
          <p:spPr>
            <a:xfrm rot="10800000">
              <a:off x="5321425" y="352680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554" name="Google Shape;7554;p129"/>
            <p:cNvSpPr txBox="1"/>
            <p:nvPr/>
          </p:nvSpPr>
          <p:spPr>
            <a:xfrm>
              <a:off x="3322353" y="3531350"/>
              <a:ext cx="1963500" cy="384900"/>
            </a:xfrm>
            <a:prstGeom prst="rect">
              <a:avLst/>
            </a:prstGeom>
            <a:noFill/>
            <a:ln cap="flat" cmpd="sng" w="9525">
              <a:solidFill>
                <a:srgbClr val="70BF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=tanh(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555" name="Google Shape;7555;p129"/>
          <p:cNvGrpSpPr/>
          <p:nvPr/>
        </p:nvGrpSpPr>
        <p:grpSpPr>
          <a:xfrm>
            <a:off x="5379753" y="2844425"/>
            <a:ext cx="2168122" cy="1071825"/>
            <a:chOff x="5379753" y="2844425"/>
            <a:chExt cx="2168122" cy="1071825"/>
          </a:xfrm>
        </p:grpSpPr>
        <p:cxnSp>
          <p:nvCxnSpPr>
            <p:cNvPr id="7556" name="Google Shape;7556;p129"/>
            <p:cNvCxnSpPr>
              <a:stCxn id="7552" idx="3"/>
              <a:endCxn id="7557" idx="1"/>
            </p:cNvCxnSpPr>
            <p:nvPr/>
          </p:nvCxnSpPr>
          <p:spPr>
            <a:xfrm>
              <a:off x="5490475" y="3185225"/>
              <a:ext cx="17193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557" name="Google Shape;7557;p129"/>
            <p:cNvSpPr txBox="1"/>
            <p:nvPr/>
          </p:nvSpPr>
          <p:spPr>
            <a:xfrm>
              <a:off x="7209775" y="2844425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558" name="Google Shape;7558;p129"/>
            <p:cNvCxnSpPr>
              <a:stCxn id="7545" idx="0"/>
              <a:endCxn id="7557" idx="2"/>
            </p:cNvCxnSpPr>
            <p:nvPr/>
          </p:nvCxnSpPr>
          <p:spPr>
            <a:xfrm rot="10800000">
              <a:off x="7378825" y="352755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559" name="Google Shape;7559;p129"/>
            <p:cNvSpPr txBox="1"/>
            <p:nvPr/>
          </p:nvSpPr>
          <p:spPr>
            <a:xfrm>
              <a:off x="5379753" y="3531350"/>
              <a:ext cx="1963500" cy="384900"/>
            </a:xfrm>
            <a:prstGeom prst="rect">
              <a:avLst/>
            </a:prstGeom>
            <a:noFill/>
            <a:ln cap="flat" cmpd="sng" w="9525">
              <a:solidFill>
                <a:srgbClr val="70BF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=tanh(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x→h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560" name="Google Shape;7560;p129"/>
          <p:cNvSpPr txBox="1"/>
          <p:nvPr/>
        </p:nvSpPr>
        <p:spPr>
          <a:xfrm>
            <a:off x="2047475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561" name="Google Shape;7561;p129"/>
          <p:cNvGrpSpPr/>
          <p:nvPr/>
        </p:nvGrpSpPr>
        <p:grpSpPr>
          <a:xfrm>
            <a:off x="4104873" y="1779250"/>
            <a:ext cx="1385602" cy="1070200"/>
            <a:chOff x="4104873" y="1779250"/>
            <a:chExt cx="1385602" cy="1070200"/>
          </a:xfrm>
        </p:grpSpPr>
        <p:sp>
          <p:nvSpPr>
            <p:cNvPr id="7562" name="Google Shape;7562;p129"/>
            <p:cNvSpPr txBox="1"/>
            <p:nvPr/>
          </p:nvSpPr>
          <p:spPr>
            <a:xfrm>
              <a:off x="5152375" y="177925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563" name="Google Shape;7563;p129"/>
            <p:cNvCxnSpPr>
              <a:stCxn id="7552" idx="0"/>
              <a:endCxn id="7562" idx="2"/>
            </p:cNvCxnSpPr>
            <p:nvPr/>
          </p:nvCxnSpPr>
          <p:spPr>
            <a:xfrm rot="10800000">
              <a:off x="5321425" y="246087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564" name="Google Shape;7564;p129"/>
            <p:cNvSpPr txBox="1"/>
            <p:nvPr/>
          </p:nvSpPr>
          <p:spPr>
            <a:xfrm>
              <a:off x="4104873" y="2464550"/>
              <a:ext cx="1166400" cy="384900"/>
            </a:xfrm>
            <a:prstGeom prst="rect">
              <a:avLst/>
            </a:prstGeom>
            <a:noFill/>
            <a:ln cap="flat" cmpd="sng" w="9525">
              <a:solidFill>
                <a:srgbClr val="51A8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=𝝈(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h→y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565" name="Google Shape;7565;p129"/>
          <p:cNvGrpSpPr/>
          <p:nvPr/>
        </p:nvGrpSpPr>
        <p:grpSpPr>
          <a:xfrm>
            <a:off x="6162273" y="1780000"/>
            <a:ext cx="1385602" cy="1069450"/>
            <a:chOff x="6162273" y="1780000"/>
            <a:chExt cx="1385602" cy="1069450"/>
          </a:xfrm>
        </p:grpSpPr>
        <p:sp>
          <p:nvSpPr>
            <p:cNvPr id="7566" name="Google Shape;7566;p129"/>
            <p:cNvSpPr txBox="1"/>
            <p:nvPr/>
          </p:nvSpPr>
          <p:spPr>
            <a:xfrm>
              <a:off x="7209775" y="1780000"/>
              <a:ext cx="3381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567" name="Google Shape;7567;p129"/>
            <p:cNvCxnSpPr>
              <a:stCxn id="7557" idx="0"/>
              <a:endCxn id="7566" idx="2"/>
            </p:cNvCxnSpPr>
            <p:nvPr/>
          </p:nvCxnSpPr>
          <p:spPr>
            <a:xfrm rot="10800000">
              <a:off x="7378825" y="2461625"/>
              <a:ext cx="0" cy="38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568" name="Google Shape;7568;p129"/>
            <p:cNvSpPr txBox="1"/>
            <p:nvPr/>
          </p:nvSpPr>
          <p:spPr>
            <a:xfrm>
              <a:off x="6162273" y="2464550"/>
              <a:ext cx="1166400" cy="384900"/>
            </a:xfrm>
            <a:prstGeom prst="rect">
              <a:avLst/>
            </a:prstGeom>
            <a:noFill/>
            <a:ln cap="flat" cmpd="sng" w="9525">
              <a:solidFill>
                <a:srgbClr val="51A8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=𝝈(</a:t>
              </a:r>
              <a:r>
                <a:rPr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 sz="13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h→y</a:t>
              </a: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569" name="Google Shape;7569;p129"/>
          <p:cNvSpPr txBox="1"/>
          <p:nvPr/>
        </p:nvSpPr>
        <p:spPr>
          <a:xfrm>
            <a:off x="27332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70" name="Google Shape;7570;p129"/>
          <p:cNvSpPr txBox="1"/>
          <p:nvPr/>
        </p:nvSpPr>
        <p:spPr>
          <a:xfrm>
            <a:off x="47906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71" name="Google Shape;7571;p129"/>
          <p:cNvSpPr txBox="1"/>
          <p:nvPr/>
        </p:nvSpPr>
        <p:spPr>
          <a:xfrm>
            <a:off x="68480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5" name="Shape 7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6" name="Google Shape;7576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Items for You</a:t>
            </a:r>
            <a:endParaRPr/>
          </a:p>
        </p:txBody>
      </p:sp>
      <p:sp>
        <p:nvSpPr>
          <p:cNvPr id="7577" name="Google Shape;7577;p130"/>
          <p:cNvSpPr txBox="1"/>
          <p:nvPr>
            <p:ph idx="1" type="body"/>
          </p:nvPr>
        </p:nvSpPr>
        <p:spPr>
          <a:xfrm>
            <a:off x="311700" y="1152475"/>
            <a:ext cx="85206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Y</a:t>
            </a:r>
            <a:r>
              <a:rPr lang="en"/>
              <a:t>our project surveys are due </a:t>
            </a:r>
            <a:r>
              <a:rPr b="1" lang="en"/>
              <a:t>tonight</a:t>
            </a:r>
            <a:r>
              <a:rPr lang="en"/>
              <a:t> at 11:59pm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have released Coding Assignment 2; details on Piazza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CA2 is due in </a:t>
            </a:r>
            <a:r>
              <a:rPr i="1" lang="en"/>
              <a:t>three weeks</a:t>
            </a:r>
            <a:r>
              <a:rPr lang="en"/>
              <a:t> on March 31, 11:59pm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There is no class next week; enjoy spring break!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1" name="Shape 7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2" name="Google Shape;7582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7583" name="Google Shape;7583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7584" name="Google Shape;7584;p131"/>
          <p:cNvSpPr txBox="1"/>
          <p:nvPr>
            <p:ph idx="1" type="subTitle"/>
          </p:nvPr>
        </p:nvSpPr>
        <p:spPr>
          <a:xfrm>
            <a:off x="311700" y="3519925"/>
            <a:ext cx="8520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7: Transformers and DL for Vision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and The Case for Contextual Info</a:t>
            </a:r>
            <a:endParaRPr/>
          </a:p>
        </p:txBody>
      </p:sp>
      <p:grpSp>
        <p:nvGrpSpPr>
          <p:cNvPr id="377" name="Google Shape;377;p24"/>
          <p:cNvGrpSpPr/>
          <p:nvPr/>
        </p:nvGrpSpPr>
        <p:grpSpPr>
          <a:xfrm>
            <a:off x="1603203" y="2967219"/>
            <a:ext cx="904347" cy="907632"/>
            <a:chOff x="1603203" y="2967219"/>
            <a:chExt cx="904347" cy="907632"/>
          </a:xfrm>
        </p:grpSpPr>
        <p:grpSp>
          <p:nvGrpSpPr>
            <p:cNvPr id="378" name="Google Shape;378;p24"/>
            <p:cNvGrpSpPr/>
            <p:nvPr/>
          </p:nvGrpSpPr>
          <p:grpSpPr>
            <a:xfrm>
              <a:off x="1914603" y="2967219"/>
              <a:ext cx="450600" cy="145800"/>
              <a:chOff x="705975" y="2212050"/>
              <a:chExt cx="450600" cy="145800"/>
            </a:xfrm>
          </p:grpSpPr>
          <p:sp>
            <p:nvSpPr>
              <p:cNvPr id="379" name="Google Shape;379;p2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" name="Google Shape;382;p24"/>
            <p:cNvGrpSpPr/>
            <p:nvPr/>
          </p:nvGrpSpPr>
          <p:grpSpPr>
            <a:xfrm>
              <a:off x="1603203" y="3040119"/>
              <a:ext cx="904347" cy="834732"/>
              <a:chOff x="2974803" y="2811519"/>
              <a:chExt cx="904347" cy="834732"/>
            </a:xfrm>
          </p:grpSpPr>
          <p:sp>
            <p:nvSpPr>
              <p:cNvPr id="383" name="Google Shape;383;p24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84" name="Google Shape;384;p24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5" name="Google Shape;385;p24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6" name="Google Shape;386;p24"/>
              <p:cNvCxnSpPr>
                <a:stCxn id="387" idx="3"/>
                <a:endCxn id="383" idx="1"/>
              </p:cNvCxnSpPr>
              <p:nvPr/>
            </p:nvCxnSpPr>
            <p:spPr>
              <a:xfrm>
                <a:off x="2974803" y="2811519"/>
                <a:ext cx="168900" cy="448200"/>
              </a:xfrm>
              <a:prstGeom prst="bentConnector3">
                <a:avLst>
                  <a:gd fmla="val 5004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88" name="Google Shape;388;p24"/>
          <p:cNvGrpSpPr/>
          <p:nvPr/>
        </p:nvGrpSpPr>
        <p:grpSpPr>
          <a:xfrm>
            <a:off x="414098" y="2967219"/>
            <a:ext cx="1331452" cy="907632"/>
            <a:chOff x="414098" y="2967219"/>
            <a:chExt cx="1331452" cy="907632"/>
          </a:xfrm>
        </p:grpSpPr>
        <p:grpSp>
          <p:nvGrpSpPr>
            <p:cNvPr id="389" name="Google Shape;389;p24"/>
            <p:cNvGrpSpPr/>
            <p:nvPr/>
          </p:nvGrpSpPr>
          <p:grpSpPr>
            <a:xfrm>
              <a:off x="1152603" y="2967219"/>
              <a:ext cx="450600" cy="145800"/>
              <a:chOff x="705975" y="2212050"/>
              <a:chExt cx="450600" cy="145800"/>
            </a:xfrm>
          </p:grpSpPr>
          <p:sp>
            <p:nvSpPr>
              <p:cNvPr id="390" name="Google Shape;390;p2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" name="Google Shape;392;p24"/>
            <p:cNvGrpSpPr/>
            <p:nvPr/>
          </p:nvGrpSpPr>
          <p:grpSpPr>
            <a:xfrm>
              <a:off x="1010250" y="3107713"/>
              <a:ext cx="735300" cy="767139"/>
              <a:chOff x="2381850" y="2879113"/>
              <a:chExt cx="735300" cy="767139"/>
            </a:xfrm>
          </p:grpSpPr>
          <p:sp>
            <p:nvSpPr>
              <p:cNvPr id="393" name="Google Shape;393;p24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94" name="Google Shape;394;p24"/>
              <p:cNvCxnSpPr/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95" name="Google Shape;395;p24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396" name="Google Shape;396;p24"/>
            <p:cNvGrpSpPr/>
            <p:nvPr/>
          </p:nvGrpSpPr>
          <p:grpSpPr>
            <a:xfrm>
              <a:off x="414098" y="3411719"/>
              <a:ext cx="596100" cy="145800"/>
              <a:chOff x="1709498" y="3189789"/>
              <a:chExt cx="596100" cy="145800"/>
            </a:xfrm>
          </p:grpSpPr>
          <p:grpSp>
            <p:nvGrpSpPr>
              <p:cNvPr id="397" name="Google Shape;397;p24"/>
              <p:cNvGrpSpPr/>
              <p:nvPr/>
            </p:nvGrpSpPr>
            <p:grpSpPr>
              <a:xfrm>
                <a:off x="1709498" y="3189789"/>
                <a:ext cx="450600" cy="145800"/>
                <a:chOff x="705975" y="2364450"/>
                <a:chExt cx="450600" cy="145800"/>
              </a:xfrm>
            </p:grpSpPr>
            <p:sp>
              <p:nvSpPr>
                <p:cNvPr id="398" name="Google Shape;398;p2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2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01" name="Google Shape;401;p24"/>
              <p:cNvCxnSpPr>
                <a:stCxn id="400" idx="3"/>
                <a:endCxn id="393" idx="1"/>
              </p:cNvCxnSpPr>
              <p:nvPr/>
            </p:nvCxnSpPr>
            <p:spPr>
              <a:xfrm>
                <a:off x="2160098" y="3262689"/>
                <a:ext cx="1455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402" name="Google Shape;402;p24"/>
          <p:cNvGrpSpPr/>
          <p:nvPr/>
        </p:nvGrpSpPr>
        <p:grpSpPr>
          <a:xfrm>
            <a:off x="5340000" y="896496"/>
            <a:ext cx="735300" cy="1523742"/>
            <a:chOff x="5340000" y="896496"/>
            <a:chExt cx="735300" cy="1523742"/>
          </a:xfrm>
        </p:grpSpPr>
        <p:grpSp>
          <p:nvGrpSpPr>
            <p:cNvPr id="403" name="Google Shape;403;p24"/>
            <p:cNvGrpSpPr/>
            <p:nvPr/>
          </p:nvGrpSpPr>
          <p:grpSpPr>
            <a:xfrm>
              <a:off x="5479990" y="2058644"/>
              <a:ext cx="450600" cy="145800"/>
              <a:chOff x="705975" y="2212050"/>
              <a:chExt cx="450600" cy="145800"/>
            </a:xfrm>
          </p:grpSpPr>
          <p:sp>
            <p:nvSpPr>
              <p:cNvPr id="404" name="Google Shape;404;p2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7" name="Google Shape;407;p24"/>
            <p:cNvCxnSpPr/>
            <p:nvPr/>
          </p:nvCxnSpPr>
          <p:spPr>
            <a:xfrm rot="10800000">
              <a:off x="5705290" y="2199138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08" name="Google Shape;408;p24"/>
            <p:cNvGrpSpPr/>
            <p:nvPr/>
          </p:nvGrpSpPr>
          <p:grpSpPr>
            <a:xfrm>
              <a:off x="5340000" y="896496"/>
              <a:ext cx="735300" cy="1102179"/>
              <a:chOff x="4707100" y="814471"/>
              <a:chExt cx="735300" cy="1102179"/>
            </a:xfrm>
          </p:grpSpPr>
          <p:sp>
            <p:nvSpPr>
              <p:cNvPr id="409" name="Google Shape;409;p24"/>
              <p:cNvSpPr txBox="1"/>
              <p:nvPr/>
            </p:nvSpPr>
            <p:spPr>
              <a:xfrm>
                <a:off x="4741652" y="1110871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0" name="Google Shape;410;p24"/>
              <p:cNvSpPr txBox="1"/>
              <p:nvPr/>
            </p:nvSpPr>
            <p:spPr>
              <a:xfrm>
                <a:off x="4744279" y="814471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1" name="Google Shape;411;p24"/>
              <p:cNvSpPr/>
              <p:nvPr/>
            </p:nvSpPr>
            <p:spPr>
              <a:xfrm>
                <a:off x="4707100" y="1594150"/>
                <a:ext cx="7353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s(h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cxnSp>
        <p:nvCxnSpPr>
          <p:cNvPr id="412" name="Google Shape;412;p24"/>
          <p:cNvCxnSpPr/>
          <p:nvPr/>
        </p:nvCxnSpPr>
        <p:spPr>
          <a:xfrm rot="10800000">
            <a:off x="6925888" y="31135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3" name="Google Shape;413;p24"/>
          <p:cNvGrpSpPr/>
          <p:nvPr/>
        </p:nvGrpSpPr>
        <p:grpSpPr>
          <a:xfrm>
            <a:off x="6559200" y="896496"/>
            <a:ext cx="735300" cy="1102179"/>
            <a:chOff x="6254400" y="896496"/>
            <a:chExt cx="735300" cy="1102179"/>
          </a:xfrm>
        </p:grpSpPr>
        <p:sp>
          <p:nvSpPr>
            <p:cNvPr id="414" name="Google Shape;414;p24"/>
            <p:cNvSpPr txBox="1"/>
            <p:nvPr/>
          </p:nvSpPr>
          <p:spPr>
            <a:xfrm>
              <a:off x="6289057" y="11928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5" name="Google Shape;415;p24"/>
            <p:cNvSpPr txBox="1"/>
            <p:nvPr/>
          </p:nvSpPr>
          <p:spPr>
            <a:xfrm>
              <a:off x="6291392" y="8964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6254400" y="16761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17" name="Google Shape;417;p24"/>
          <p:cNvGrpSpPr/>
          <p:nvPr/>
        </p:nvGrpSpPr>
        <p:grpSpPr>
          <a:xfrm>
            <a:off x="5930590" y="1408446"/>
            <a:ext cx="1364990" cy="2948586"/>
            <a:chOff x="5625790" y="1408446"/>
            <a:chExt cx="1364990" cy="2948586"/>
          </a:xfrm>
        </p:grpSpPr>
        <p:grpSp>
          <p:nvGrpSpPr>
            <p:cNvPr id="418" name="Google Shape;418;p24"/>
            <p:cNvGrpSpPr/>
            <p:nvPr/>
          </p:nvGrpSpPr>
          <p:grpSpPr>
            <a:xfrm>
              <a:off x="5625790" y="2062017"/>
              <a:ext cx="1364990" cy="1058832"/>
              <a:chOff x="6743444" y="1824219"/>
              <a:chExt cx="1364990" cy="1058832"/>
            </a:xfrm>
          </p:grpSpPr>
          <p:grpSp>
            <p:nvGrpSpPr>
              <p:cNvPr id="419" name="Google Shape;419;p24"/>
              <p:cNvGrpSpPr/>
              <p:nvPr/>
            </p:nvGrpSpPr>
            <p:grpSpPr>
              <a:xfrm>
                <a:off x="6743444" y="1824219"/>
                <a:ext cx="1364990" cy="907632"/>
                <a:chOff x="7200644" y="2738619"/>
                <a:chExt cx="1364990" cy="907632"/>
              </a:xfrm>
            </p:grpSpPr>
            <p:grpSp>
              <p:nvGrpSpPr>
                <p:cNvPr id="420" name="Google Shape;420;p24"/>
                <p:cNvGrpSpPr/>
                <p:nvPr/>
              </p:nvGrpSpPr>
              <p:grpSpPr>
                <a:xfrm>
                  <a:off x="7972688" y="2738619"/>
                  <a:ext cx="450600" cy="145800"/>
                  <a:chOff x="705975" y="2212050"/>
                  <a:chExt cx="450600" cy="145800"/>
                </a:xfrm>
              </p:grpSpPr>
              <p:sp>
                <p:nvSpPr>
                  <p:cNvPr id="421" name="Google Shape;421;p24"/>
                  <p:cNvSpPr/>
                  <p:nvPr/>
                </p:nvSpPr>
                <p:spPr>
                  <a:xfrm>
                    <a:off x="7059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" name="Google Shape;422;p24"/>
                  <p:cNvSpPr/>
                  <p:nvPr/>
                </p:nvSpPr>
                <p:spPr>
                  <a:xfrm>
                    <a:off x="8583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" name="Google Shape;423;p24"/>
                  <p:cNvSpPr/>
                  <p:nvPr/>
                </p:nvSpPr>
                <p:spPr>
                  <a:xfrm>
                    <a:off x="10107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24" name="Google Shape;424;p24"/>
                <p:cNvSpPr/>
                <p:nvPr/>
              </p:nvSpPr>
              <p:spPr>
                <a:xfrm>
                  <a:off x="7830334" y="3098460"/>
                  <a:ext cx="735300" cy="32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RNN</a:t>
                  </a: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425" name="Google Shape;425;p24"/>
                <p:cNvCxnSpPr/>
                <p:nvPr/>
              </p:nvCxnSpPr>
              <p:spPr>
                <a:xfrm rot="10800000">
                  <a:off x="8197988" y="2879113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26" name="Google Shape;426;p24"/>
                <p:cNvCxnSpPr>
                  <a:stCxn id="406" idx="3"/>
                  <a:endCxn id="424" idx="1"/>
                </p:cNvCxnSpPr>
                <p:nvPr/>
              </p:nvCxnSpPr>
              <p:spPr>
                <a:xfrm>
                  <a:off x="7200644" y="2808146"/>
                  <a:ext cx="629700" cy="451500"/>
                </a:xfrm>
                <a:prstGeom prst="bentConnector3">
                  <a:avLst>
                    <a:gd fmla="val 49999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27" name="Google Shape;427;p24"/>
                <p:cNvCxnSpPr/>
                <p:nvPr/>
              </p:nvCxnSpPr>
              <p:spPr>
                <a:xfrm rot="10800000">
                  <a:off x="8197988" y="3425151"/>
                  <a:ext cx="0" cy="22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428" name="Google Shape;428;p24"/>
              <p:cNvGrpSpPr/>
              <p:nvPr/>
            </p:nvGrpSpPr>
            <p:grpSpPr>
              <a:xfrm>
                <a:off x="7516998" y="2737251"/>
                <a:ext cx="450600" cy="145800"/>
                <a:chOff x="705975" y="2364450"/>
                <a:chExt cx="450600" cy="145800"/>
              </a:xfrm>
            </p:grpSpPr>
            <p:sp>
              <p:nvSpPr>
                <p:cNvPr id="429" name="Google Shape;429;p2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2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2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2" name="Google Shape;432;p24"/>
            <p:cNvGrpSpPr/>
            <p:nvPr/>
          </p:nvGrpSpPr>
          <p:grpSpPr>
            <a:xfrm>
              <a:off x="5760052" y="1408446"/>
              <a:ext cx="1195052" cy="2948586"/>
              <a:chOff x="5431952" y="1402621"/>
              <a:chExt cx="1195052" cy="2948586"/>
            </a:xfrm>
          </p:grpSpPr>
          <p:sp>
            <p:nvSpPr>
              <p:cNvPr id="433" name="Google Shape;433;p24"/>
              <p:cNvSpPr txBox="1"/>
              <p:nvPr/>
            </p:nvSpPr>
            <p:spPr>
              <a:xfrm>
                <a:off x="5934077" y="3920106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4" name="Google Shape;434;p24"/>
              <p:cNvSpPr txBox="1"/>
              <p:nvPr/>
            </p:nvSpPr>
            <p:spPr>
              <a:xfrm>
                <a:off x="5936704" y="3623706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5" name="Google Shape;435;p24"/>
              <p:cNvCxnSpPr>
                <a:stCxn id="409" idx="3"/>
                <a:endCxn id="433" idx="1"/>
              </p:cNvCxnSpPr>
              <p:nvPr/>
            </p:nvCxnSpPr>
            <p:spPr>
              <a:xfrm>
                <a:off x="5431952" y="1402621"/>
                <a:ext cx="502200" cy="2733000"/>
              </a:xfrm>
              <a:prstGeom prst="bentConnector3">
                <a:avLst>
                  <a:gd fmla="val 49993" name="adj1"/>
                </a:avLst>
              </a:prstGeom>
              <a:noFill/>
              <a:ln cap="flat" cmpd="sng" w="9525">
                <a:solidFill>
                  <a:srgbClr val="9E9E9E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436" name="Google Shape;436;p24"/>
          <p:cNvGrpSpPr/>
          <p:nvPr/>
        </p:nvGrpSpPr>
        <p:grpSpPr>
          <a:xfrm>
            <a:off x="7153233" y="896496"/>
            <a:ext cx="1360467" cy="3460536"/>
            <a:chOff x="6520333" y="890671"/>
            <a:chExt cx="1360467" cy="3460536"/>
          </a:xfrm>
        </p:grpSpPr>
        <p:sp>
          <p:nvSpPr>
            <p:cNvPr id="437" name="Google Shape;437;p24"/>
            <p:cNvSpPr txBox="1"/>
            <p:nvPr/>
          </p:nvSpPr>
          <p:spPr>
            <a:xfrm>
              <a:off x="7175193" y="8906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8" name="Google Shape;438;p24"/>
            <p:cNvSpPr txBox="1"/>
            <p:nvPr/>
          </p:nvSpPr>
          <p:spPr>
            <a:xfrm>
              <a:off x="7173709" y="11870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39" name="Google Shape;439;p24"/>
            <p:cNvGrpSpPr/>
            <p:nvPr/>
          </p:nvGrpSpPr>
          <p:grpSpPr>
            <a:xfrm>
              <a:off x="7285490" y="2052819"/>
              <a:ext cx="450600" cy="145800"/>
              <a:chOff x="705975" y="2212050"/>
              <a:chExt cx="450600" cy="145800"/>
            </a:xfrm>
          </p:grpSpPr>
          <p:sp>
            <p:nvSpPr>
              <p:cNvPr id="440" name="Google Shape;440;p2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3" name="Google Shape;443;p24"/>
            <p:cNvGrpSpPr/>
            <p:nvPr/>
          </p:nvGrpSpPr>
          <p:grpSpPr>
            <a:xfrm>
              <a:off x="6520333" y="2129092"/>
              <a:ext cx="1358103" cy="831359"/>
              <a:chOff x="2521047" y="2814892"/>
              <a:chExt cx="1358103" cy="831359"/>
            </a:xfrm>
          </p:grpSpPr>
          <p:sp>
            <p:nvSpPr>
              <p:cNvPr id="444" name="Google Shape;444;p24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45" name="Google Shape;445;p24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46" name="Google Shape;446;p24"/>
              <p:cNvCxnSpPr>
                <a:stCxn id="423" idx="3"/>
                <a:endCxn id="444" idx="1"/>
              </p:cNvCxnSpPr>
              <p:nvPr/>
            </p:nvCxnSpPr>
            <p:spPr>
              <a:xfrm>
                <a:off x="2521047" y="2814892"/>
                <a:ext cx="622800" cy="4449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47" name="Google Shape;447;p24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48" name="Google Shape;448;p24"/>
            <p:cNvGrpSpPr/>
            <p:nvPr/>
          </p:nvGrpSpPr>
          <p:grpSpPr>
            <a:xfrm>
              <a:off x="7285498" y="2965851"/>
              <a:ext cx="450600" cy="145800"/>
              <a:chOff x="705975" y="2364450"/>
              <a:chExt cx="450600" cy="145800"/>
            </a:xfrm>
          </p:grpSpPr>
          <p:sp>
            <p:nvSpPr>
              <p:cNvPr id="449" name="Google Shape;449;p2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2" name="Google Shape;452;p24"/>
            <p:cNvSpPr/>
            <p:nvPr/>
          </p:nvSpPr>
          <p:spPr>
            <a:xfrm>
              <a:off x="7145500" y="16703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3" name="Google Shape;453;p24"/>
            <p:cNvCxnSpPr/>
            <p:nvPr/>
          </p:nvCxnSpPr>
          <p:spPr>
            <a:xfrm rot="10800000">
              <a:off x="75121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4" name="Google Shape;454;p24"/>
            <p:cNvSpPr txBox="1"/>
            <p:nvPr/>
          </p:nvSpPr>
          <p:spPr>
            <a:xfrm>
              <a:off x="7153381" y="392010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24"/>
            <p:cNvSpPr txBox="1"/>
            <p:nvPr/>
          </p:nvSpPr>
          <p:spPr>
            <a:xfrm>
              <a:off x="7155717" y="362370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6" name="Google Shape;456;p24"/>
            <p:cNvCxnSpPr>
              <a:stCxn id="414" idx="3"/>
              <a:endCxn id="454" idx="1"/>
            </p:cNvCxnSpPr>
            <p:nvPr/>
          </p:nvCxnSpPr>
          <p:spPr>
            <a:xfrm>
              <a:off x="6651256" y="1402621"/>
              <a:ext cx="502200" cy="2733000"/>
            </a:xfrm>
            <a:prstGeom prst="bentConnector3">
              <a:avLst>
                <a:gd fmla="val 49993" name="adj1"/>
              </a:avLst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7" name="Google Shape;457;p24"/>
          <p:cNvGrpSpPr/>
          <p:nvPr/>
        </p:nvGrpSpPr>
        <p:grpSpPr>
          <a:xfrm>
            <a:off x="5334568" y="2745176"/>
            <a:ext cx="3179132" cy="1611855"/>
            <a:chOff x="5334568" y="2745176"/>
            <a:chExt cx="3179132" cy="1611855"/>
          </a:xfrm>
        </p:grpSpPr>
        <p:sp>
          <p:nvSpPr>
            <p:cNvPr id="458" name="Google Shape;458;p24"/>
            <p:cNvSpPr txBox="1"/>
            <p:nvPr/>
          </p:nvSpPr>
          <p:spPr>
            <a:xfrm>
              <a:off x="5334568" y="392593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9" name="Google Shape;459;p24"/>
            <p:cNvSpPr txBox="1"/>
            <p:nvPr/>
          </p:nvSpPr>
          <p:spPr>
            <a:xfrm>
              <a:off x="5338046" y="362953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60" name="Google Shape;460;p24"/>
            <p:cNvGrpSpPr/>
            <p:nvPr/>
          </p:nvGrpSpPr>
          <p:grpSpPr>
            <a:xfrm>
              <a:off x="5340000" y="2745176"/>
              <a:ext cx="3173700" cy="906524"/>
              <a:chOff x="4707100" y="2739351"/>
              <a:chExt cx="3173700" cy="906524"/>
            </a:xfrm>
          </p:grpSpPr>
          <p:cxnSp>
            <p:nvCxnSpPr>
              <p:cNvPr id="461" name="Google Shape;461;p24"/>
              <p:cNvCxnSpPr/>
              <p:nvPr/>
            </p:nvCxnSpPr>
            <p:spPr>
              <a:xfrm rot="10800000">
                <a:off x="5072390" y="27393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462" name="Google Shape;462;p24"/>
              <p:cNvGrpSpPr/>
              <p:nvPr/>
            </p:nvGrpSpPr>
            <p:grpSpPr>
              <a:xfrm>
                <a:off x="4847098" y="2965851"/>
                <a:ext cx="450600" cy="145800"/>
                <a:chOff x="705975" y="2364450"/>
                <a:chExt cx="450600" cy="145800"/>
              </a:xfrm>
            </p:grpSpPr>
            <p:sp>
              <p:nvSpPr>
                <p:cNvPr id="463" name="Google Shape;463;p2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66" name="Google Shape;466;p24"/>
              <p:cNvCxnSpPr/>
              <p:nvPr/>
            </p:nvCxnSpPr>
            <p:spPr>
              <a:xfrm rot="10800000">
                <a:off x="5073788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67" name="Google Shape;467;p24"/>
              <p:cNvSpPr/>
              <p:nvPr/>
            </p:nvSpPr>
            <p:spPr>
              <a:xfrm>
                <a:off x="4707100" y="3323375"/>
                <a:ext cx="31737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Layer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68" name="Google Shape;468;p24"/>
          <p:cNvGrpSpPr/>
          <p:nvPr/>
        </p:nvGrpSpPr>
        <p:grpSpPr>
          <a:xfrm>
            <a:off x="1030900" y="3874851"/>
            <a:ext cx="3830400" cy="1190824"/>
            <a:chOff x="1030900" y="3874851"/>
            <a:chExt cx="3830400" cy="1190824"/>
          </a:xfrm>
        </p:grpSpPr>
        <p:sp>
          <p:nvSpPr>
            <p:cNvPr id="469" name="Google Shape;469;p24"/>
            <p:cNvSpPr/>
            <p:nvPr/>
          </p:nvSpPr>
          <p:spPr>
            <a:xfrm>
              <a:off x="1030900" y="4108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0" name="Google Shape;470;p24"/>
            <p:cNvSpPr txBox="1"/>
            <p:nvPr/>
          </p:nvSpPr>
          <p:spPr>
            <a:xfrm>
              <a:off x="1030900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1" name="Google Shape;471;p24"/>
            <p:cNvSpPr txBox="1"/>
            <p:nvPr/>
          </p:nvSpPr>
          <p:spPr>
            <a:xfrm>
              <a:off x="1812661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2" name="Google Shape;472;p24"/>
            <p:cNvSpPr txBox="1"/>
            <p:nvPr/>
          </p:nvSpPr>
          <p:spPr>
            <a:xfrm>
              <a:off x="2594423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3" name="Google Shape;473;p24"/>
            <p:cNvSpPr txBox="1"/>
            <p:nvPr/>
          </p:nvSpPr>
          <p:spPr>
            <a:xfrm>
              <a:off x="33761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4" name="Google Shape;474;p24"/>
            <p:cNvSpPr txBox="1"/>
            <p:nvPr/>
          </p:nvSpPr>
          <p:spPr>
            <a:xfrm>
              <a:off x="103090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5" name="Google Shape;475;p24"/>
            <p:cNvSpPr txBox="1"/>
            <p:nvPr/>
          </p:nvSpPr>
          <p:spPr>
            <a:xfrm>
              <a:off x="181181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6" name="Google Shape;476;p24"/>
            <p:cNvSpPr txBox="1"/>
            <p:nvPr/>
          </p:nvSpPr>
          <p:spPr>
            <a:xfrm>
              <a:off x="259272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7" name="Google Shape;477;p24"/>
            <p:cNvSpPr txBox="1"/>
            <p:nvPr/>
          </p:nvSpPr>
          <p:spPr>
            <a:xfrm>
              <a:off x="33804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78" name="Google Shape;478;p24"/>
            <p:cNvGrpSpPr/>
            <p:nvPr/>
          </p:nvGrpSpPr>
          <p:grpSpPr>
            <a:xfrm>
              <a:off x="1152603" y="3874851"/>
              <a:ext cx="450600" cy="145800"/>
              <a:chOff x="705975" y="2364450"/>
              <a:chExt cx="450600" cy="145800"/>
            </a:xfrm>
          </p:grpSpPr>
          <p:sp>
            <p:nvSpPr>
              <p:cNvPr id="479" name="Google Shape;479;p2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" name="Google Shape;482;p24"/>
            <p:cNvGrpSpPr/>
            <p:nvPr/>
          </p:nvGrpSpPr>
          <p:grpSpPr>
            <a:xfrm>
              <a:off x="1914603" y="3874851"/>
              <a:ext cx="450600" cy="145800"/>
              <a:chOff x="705975" y="2364450"/>
              <a:chExt cx="450600" cy="145800"/>
            </a:xfrm>
          </p:grpSpPr>
          <p:sp>
            <p:nvSpPr>
              <p:cNvPr id="483" name="Google Shape;483;p2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" name="Google Shape;486;p24"/>
            <p:cNvGrpSpPr/>
            <p:nvPr/>
          </p:nvGrpSpPr>
          <p:grpSpPr>
            <a:xfrm>
              <a:off x="2701817" y="3874851"/>
              <a:ext cx="450600" cy="145800"/>
              <a:chOff x="705975" y="2364450"/>
              <a:chExt cx="450600" cy="145800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0" name="Google Shape;490;p24"/>
            <p:cNvGrpSpPr/>
            <p:nvPr/>
          </p:nvGrpSpPr>
          <p:grpSpPr>
            <a:xfrm>
              <a:off x="3476423" y="3874851"/>
              <a:ext cx="450600" cy="145800"/>
              <a:chOff x="705975" y="2364450"/>
              <a:chExt cx="450600" cy="145800"/>
            </a:xfrm>
          </p:grpSpPr>
          <p:sp>
            <p:nvSpPr>
              <p:cNvPr id="491" name="Google Shape;491;p2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" name="Google Shape;494;p24"/>
            <p:cNvSpPr txBox="1"/>
            <p:nvPr/>
          </p:nvSpPr>
          <p:spPr>
            <a:xfrm>
              <a:off x="41665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41708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96" name="Google Shape;496;p24"/>
            <p:cNvGrpSpPr/>
            <p:nvPr/>
          </p:nvGrpSpPr>
          <p:grpSpPr>
            <a:xfrm>
              <a:off x="4255898" y="3874851"/>
              <a:ext cx="450600" cy="145800"/>
              <a:chOff x="705975" y="2364450"/>
              <a:chExt cx="450600" cy="145800"/>
            </a:xfrm>
          </p:grpSpPr>
          <p:sp>
            <p:nvSpPr>
              <p:cNvPr id="497" name="Google Shape;497;p2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0" name="Google Shape;500;p24"/>
          <p:cNvGrpSpPr/>
          <p:nvPr/>
        </p:nvGrpSpPr>
        <p:grpSpPr>
          <a:xfrm>
            <a:off x="2365203" y="2967219"/>
            <a:ext cx="2484106" cy="907632"/>
            <a:chOff x="2365203" y="2967219"/>
            <a:chExt cx="2484106" cy="907632"/>
          </a:xfrm>
        </p:grpSpPr>
        <p:grpSp>
          <p:nvGrpSpPr>
            <p:cNvPr id="501" name="Google Shape;501;p24"/>
            <p:cNvGrpSpPr/>
            <p:nvPr/>
          </p:nvGrpSpPr>
          <p:grpSpPr>
            <a:xfrm>
              <a:off x="2701783" y="2967219"/>
              <a:ext cx="450600" cy="145800"/>
              <a:chOff x="705975" y="2212050"/>
              <a:chExt cx="450600" cy="145800"/>
            </a:xfrm>
          </p:grpSpPr>
          <p:sp>
            <p:nvSpPr>
              <p:cNvPr id="502" name="Google Shape;502;p2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4"/>
            <p:cNvGrpSpPr/>
            <p:nvPr/>
          </p:nvGrpSpPr>
          <p:grpSpPr>
            <a:xfrm>
              <a:off x="2365203" y="3040119"/>
              <a:ext cx="929527" cy="834732"/>
              <a:chOff x="2517603" y="3040119"/>
              <a:chExt cx="929527" cy="834732"/>
            </a:xfrm>
          </p:grpSpPr>
          <p:sp>
            <p:nvSpPr>
              <p:cNvPr id="506" name="Google Shape;506;p24"/>
              <p:cNvSpPr/>
              <p:nvPr/>
            </p:nvSpPr>
            <p:spPr>
              <a:xfrm>
                <a:off x="2711830" y="33270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07" name="Google Shape;507;p24"/>
              <p:cNvCxnSpPr/>
              <p:nvPr/>
            </p:nvCxnSpPr>
            <p:spPr>
              <a:xfrm rot="10800000">
                <a:off x="3079483" y="36537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08" name="Google Shape;508;p24"/>
              <p:cNvCxnSpPr/>
              <p:nvPr/>
            </p:nvCxnSpPr>
            <p:spPr>
              <a:xfrm rot="10800000">
                <a:off x="3079483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09" name="Google Shape;509;p24"/>
              <p:cNvCxnSpPr>
                <a:stCxn id="381" idx="3"/>
                <a:endCxn id="506" idx="1"/>
              </p:cNvCxnSpPr>
              <p:nvPr/>
            </p:nvCxnSpPr>
            <p:spPr>
              <a:xfrm>
                <a:off x="2517603" y="3040119"/>
                <a:ext cx="194100" cy="448200"/>
              </a:xfrm>
              <a:prstGeom prst="bentConnector3">
                <a:avLst>
                  <a:gd fmla="val 5003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510" name="Google Shape;510;p24"/>
            <p:cNvGrpSpPr/>
            <p:nvPr/>
          </p:nvGrpSpPr>
          <p:grpSpPr>
            <a:xfrm>
              <a:off x="3152383" y="2967219"/>
              <a:ext cx="917451" cy="907632"/>
              <a:chOff x="7648183" y="2738619"/>
              <a:chExt cx="917451" cy="907632"/>
            </a:xfrm>
          </p:grpSpPr>
          <p:grpSp>
            <p:nvGrpSpPr>
              <p:cNvPr id="511" name="Google Shape;511;p24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512" name="Google Shape;512;p2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5" name="Google Shape;515;p24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16" name="Google Shape;516;p24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7" name="Google Shape;517;p24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8" name="Google Shape;518;p24"/>
              <p:cNvCxnSpPr>
                <a:stCxn id="504" idx="3"/>
                <a:endCxn id="515" idx="1"/>
              </p:cNvCxnSpPr>
              <p:nvPr/>
            </p:nvCxnSpPr>
            <p:spPr>
              <a:xfrm>
                <a:off x="7648183" y="2811519"/>
                <a:ext cx="182100" cy="448200"/>
              </a:xfrm>
              <a:prstGeom prst="bentConnector3">
                <a:avLst>
                  <a:gd fmla="val 50014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519" name="Google Shape;519;p24"/>
            <p:cNvGrpSpPr/>
            <p:nvPr/>
          </p:nvGrpSpPr>
          <p:grpSpPr>
            <a:xfrm>
              <a:off x="3927488" y="2967219"/>
              <a:ext cx="921822" cy="907632"/>
              <a:chOff x="7643813" y="2738619"/>
              <a:chExt cx="921822" cy="907632"/>
            </a:xfrm>
          </p:grpSpPr>
          <p:grpSp>
            <p:nvGrpSpPr>
              <p:cNvPr id="520" name="Google Shape;520;p24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521" name="Google Shape;521;p2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2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2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4" name="Google Shape;524;p24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25" name="Google Shape;525;p24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26" name="Google Shape;526;p24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27" name="Google Shape;527;p24"/>
              <p:cNvCxnSpPr>
                <a:stCxn id="514" idx="3"/>
                <a:endCxn id="524" idx="1"/>
              </p:cNvCxnSpPr>
              <p:nvPr/>
            </p:nvCxnSpPr>
            <p:spPr>
              <a:xfrm>
                <a:off x="7643813" y="2811519"/>
                <a:ext cx="186600" cy="448200"/>
              </a:xfrm>
              <a:prstGeom prst="bentConnector3">
                <a:avLst>
                  <a:gd fmla="val 49979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528" name="Google Shape;528;p24"/>
          <p:cNvGrpSpPr/>
          <p:nvPr/>
        </p:nvGrpSpPr>
        <p:grpSpPr>
          <a:xfrm>
            <a:off x="4070812" y="2058651"/>
            <a:ext cx="2002125" cy="908568"/>
            <a:chOff x="4070812" y="2058651"/>
            <a:chExt cx="2002125" cy="908568"/>
          </a:xfrm>
        </p:grpSpPr>
        <p:sp>
          <p:nvSpPr>
            <p:cNvPr id="529" name="Google Shape;529;p24"/>
            <p:cNvSpPr/>
            <p:nvPr/>
          </p:nvSpPr>
          <p:spPr>
            <a:xfrm>
              <a:off x="5337637" y="2418485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30" name="Google Shape;530;p24"/>
            <p:cNvCxnSpPr>
              <a:stCxn id="522" idx="0"/>
              <a:endCxn id="529" idx="1"/>
            </p:cNvCxnSpPr>
            <p:nvPr/>
          </p:nvCxnSpPr>
          <p:spPr>
            <a:xfrm rot="-5400000">
              <a:off x="4715813" y="2345469"/>
              <a:ext cx="387600" cy="855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1" name="Google Shape;531;p24"/>
            <p:cNvSpPr txBox="1"/>
            <p:nvPr/>
          </p:nvSpPr>
          <p:spPr>
            <a:xfrm>
              <a:off x="4070812" y="2058651"/>
              <a:ext cx="113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Decoder D hidden state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aseline="-25000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and The Case for Contextual Info</a:t>
            </a:r>
            <a:endParaRPr/>
          </a:p>
        </p:txBody>
      </p:sp>
      <p:grpSp>
        <p:nvGrpSpPr>
          <p:cNvPr id="537" name="Google Shape;537;p25"/>
          <p:cNvGrpSpPr/>
          <p:nvPr/>
        </p:nvGrpSpPr>
        <p:grpSpPr>
          <a:xfrm>
            <a:off x="1603203" y="2967219"/>
            <a:ext cx="904347" cy="907632"/>
            <a:chOff x="1603203" y="2967219"/>
            <a:chExt cx="904347" cy="907632"/>
          </a:xfrm>
        </p:grpSpPr>
        <p:grpSp>
          <p:nvGrpSpPr>
            <p:cNvPr id="538" name="Google Shape;538;p25"/>
            <p:cNvGrpSpPr/>
            <p:nvPr/>
          </p:nvGrpSpPr>
          <p:grpSpPr>
            <a:xfrm>
              <a:off x="1914603" y="2967219"/>
              <a:ext cx="450600" cy="145800"/>
              <a:chOff x="705975" y="2212050"/>
              <a:chExt cx="450600" cy="145800"/>
            </a:xfrm>
          </p:grpSpPr>
          <p:sp>
            <p:nvSpPr>
              <p:cNvPr id="539" name="Google Shape;539;p2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5"/>
            <p:cNvGrpSpPr/>
            <p:nvPr/>
          </p:nvGrpSpPr>
          <p:grpSpPr>
            <a:xfrm>
              <a:off x="1603203" y="3040119"/>
              <a:ext cx="904347" cy="834732"/>
              <a:chOff x="2974803" y="2811519"/>
              <a:chExt cx="904347" cy="834732"/>
            </a:xfrm>
          </p:grpSpPr>
          <p:sp>
            <p:nvSpPr>
              <p:cNvPr id="543" name="Google Shape;543;p25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44" name="Google Shape;544;p25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45" name="Google Shape;545;p25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46" name="Google Shape;546;p25"/>
              <p:cNvCxnSpPr>
                <a:stCxn id="547" idx="3"/>
                <a:endCxn id="543" idx="1"/>
              </p:cNvCxnSpPr>
              <p:nvPr/>
            </p:nvCxnSpPr>
            <p:spPr>
              <a:xfrm>
                <a:off x="2974803" y="2811519"/>
                <a:ext cx="168900" cy="448200"/>
              </a:xfrm>
              <a:prstGeom prst="bentConnector3">
                <a:avLst>
                  <a:gd fmla="val 5004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548" name="Google Shape;548;p25"/>
          <p:cNvGrpSpPr/>
          <p:nvPr/>
        </p:nvGrpSpPr>
        <p:grpSpPr>
          <a:xfrm>
            <a:off x="414098" y="2967219"/>
            <a:ext cx="1331452" cy="907632"/>
            <a:chOff x="414098" y="2967219"/>
            <a:chExt cx="1331452" cy="907632"/>
          </a:xfrm>
        </p:grpSpPr>
        <p:grpSp>
          <p:nvGrpSpPr>
            <p:cNvPr id="549" name="Google Shape;549;p25"/>
            <p:cNvGrpSpPr/>
            <p:nvPr/>
          </p:nvGrpSpPr>
          <p:grpSpPr>
            <a:xfrm>
              <a:off x="1152603" y="2967219"/>
              <a:ext cx="450600" cy="145800"/>
              <a:chOff x="705975" y="2212050"/>
              <a:chExt cx="450600" cy="145800"/>
            </a:xfrm>
          </p:grpSpPr>
          <p:sp>
            <p:nvSpPr>
              <p:cNvPr id="550" name="Google Shape;550;p2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2" name="Google Shape;552;p25"/>
            <p:cNvGrpSpPr/>
            <p:nvPr/>
          </p:nvGrpSpPr>
          <p:grpSpPr>
            <a:xfrm>
              <a:off x="1010250" y="3107713"/>
              <a:ext cx="735300" cy="767139"/>
              <a:chOff x="2381850" y="2879113"/>
              <a:chExt cx="735300" cy="767139"/>
            </a:xfrm>
          </p:grpSpPr>
          <p:sp>
            <p:nvSpPr>
              <p:cNvPr id="553" name="Google Shape;553;p25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54" name="Google Shape;554;p25"/>
              <p:cNvCxnSpPr/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5" name="Google Shape;555;p25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556" name="Google Shape;556;p25"/>
            <p:cNvGrpSpPr/>
            <p:nvPr/>
          </p:nvGrpSpPr>
          <p:grpSpPr>
            <a:xfrm>
              <a:off x="414098" y="3411719"/>
              <a:ext cx="596100" cy="145800"/>
              <a:chOff x="1709498" y="3189789"/>
              <a:chExt cx="596100" cy="145800"/>
            </a:xfrm>
          </p:grpSpPr>
          <p:grpSp>
            <p:nvGrpSpPr>
              <p:cNvPr id="557" name="Google Shape;557;p25"/>
              <p:cNvGrpSpPr/>
              <p:nvPr/>
            </p:nvGrpSpPr>
            <p:grpSpPr>
              <a:xfrm>
                <a:off x="1709498" y="3189789"/>
                <a:ext cx="450600" cy="145800"/>
                <a:chOff x="705975" y="2364450"/>
                <a:chExt cx="450600" cy="145800"/>
              </a:xfrm>
            </p:grpSpPr>
            <p:sp>
              <p:nvSpPr>
                <p:cNvPr id="558" name="Google Shape;558;p2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2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2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561" name="Google Shape;561;p25"/>
              <p:cNvCxnSpPr>
                <a:stCxn id="560" idx="3"/>
                <a:endCxn id="553" idx="1"/>
              </p:cNvCxnSpPr>
              <p:nvPr/>
            </p:nvCxnSpPr>
            <p:spPr>
              <a:xfrm>
                <a:off x="2160098" y="3262689"/>
                <a:ext cx="1455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562" name="Google Shape;562;p25"/>
          <p:cNvGrpSpPr/>
          <p:nvPr/>
        </p:nvGrpSpPr>
        <p:grpSpPr>
          <a:xfrm>
            <a:off x="5340000" y="896496"/>
            <a:ext cx="735300" cy="1523742"/>
            <a:chOff x="5340000" y="896496"/>
            <a:chExt cx="735300" cy="1523742"/>
          </a:xfrm>
        </p:grpSpPr>
        <p:grpSp>
          <p:nvGrpSpPr>
            <p:cNvPr id="563" name="Google Shape;563;p25"/>
            <p:cNvGrpSpPr/>
            <p:nvPr/>
          </p:nvGrpSpPr>
          <p:grpSpPr>
            <a:xfrm>
              <a:off x="5479990" y="2058644"/>
              <a:ext cx="450600" cy="145800"/>
              <a:chOff x="705975" y="2212050"/>
              <a:chExt cx="450600" cy="145800"/>
            </a:xfrm>
          </p:grpSpPr>
          <p:sp>
            <p:nvSpPr>
              <p:cNvPr id="564" name="Google Shape;564;p2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67" name="Google Shape;567;p25"/>
            <p:cNvCxnSpPr/>
            <p:nvPr/>
          </p:nvCxnSpPr>
          <p:spPr>
            <a:xfrm rot="10800000">
              <a:off x="5705290" y="2199138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68" name="Google Shape;568;p25"/>
            <p:cNvGrpSpPr/>
            <p:nvPr/>
          </p:nvGrpSpPr>
          <p:grpSpPr>
            <a:xfrm>
              <a:off x="5340000" y="896496"/>
              <a:ext cx="735300" cy="1102179"/>
              <a:chOff x="4707100" y="814471"/>
              <a:chExt cx="735300" cy="1102179"/>
            </a:xfrm>
          </p:grpSpPr>
          <p:sp>
            <p:nvSpPr>
              <p:cNvPr id="569" name="Google Shape;569;p25"/>
              <p:cNvSpPr txBox="1"/>
              <p:nvPr/>
            </p:nvSpPr>
            <p:spPr>
              <a:xfrm>
                <a:off x="4741652" y="1110871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0" name="Google Shape;570;p25"/>
              <p:cNvSpPr txBox="1"/>
              <p:nvPr/>
            </p:nvSpPr>
            <p:spPr>
              <a:xfrm>
                <a:off x="4744279" y="814471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1" name="Google Shape;571;p25"/>
              <p:cNvSpPr/>
              <p:nvPr/>
            </p:nvSpPr>
            <p:spPr>
              <a:xfrm>
                <a:off x="4707100" y="1594150"/>
                <a:ext cx="7353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s(h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572" name="Google Shape;572;p25"/>
          <p:cNvGrpSpPr/>
          <p:nvPr/>
        </p:nvGrpSpPr>
        <p:grpSpPr>
          <a:xfrm>
            <a:off x="5334568" y="2745176"/>
            <a:ext cx="3179132" cy="1611855"/>
            <a:chOff x="5334568" y="2745176"/>
            <a:chExt cx="3179132" cy="1611855"/>
          </a:xfrm>
        </p:grpSpPr>
        <p:sp>
          <p:nvSpPr>
            <p:cNvPr id="573" name="Google Shape;573;p25"/>
            <p:cNvSpPr txBox="1"/>
            <p:nvPr/>
          </p:nvSpPr>
          <p:spPr>
            <a:xfrm>
              <a:off x="5334568" y="392593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4" name="Google Shape;574;p25"/>
            <p:cNvSpPr txBox="1"/>
            <p:nvPr/>
          </p:nvSpPr>
          <p:spPr>
            <a:xfrm>
              <a:off x="5338046" y="362953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75" name="Google Shape;575;p25"/>
            <p:cNvGrpSpPr/>
            <p:nvPr/>
          </p:nvGrpSpPr>
          <p:grpSpPr>
            <a:xfrm>
              <a:off x="5340000" y="2745176"/>
              <a:ext cx="3173700" cy="906524"/>
              <a:chOff x="4707100" y="2739351"/>
              <a:chExt cx="3173700" cy="906524"/>
            </a:xfrm>
          </p:grpSpPr>
          <p:cxnSp>
            <p:nvCxnSpPr>
              <p:cNvPr id="576" name="Google Shape;576;p25"/>
              <p:cNvCxnSpPr/>
              <p:nvPr/>
            </p:nvCxnSpPr>
            <p:spPr>
              <a:xfrm rot="10800000">
                <a:off x="5072390" y="27393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577" name="Google Shape;577;p25"/>
              <p:cNvGrpSpPr/>
              <p:nvPr/>
            </p:nvGrpSpPr>
            <p:grpSpPr>
              <a:xfrm>
                <a:off x="4847098" y="2965851"/>
                <a:ext cx="450600" cy="145800"/>
                <a:chOff x="705975" y="2364450"/>
                <a:chExt cx="450600" cy="145800"/>
              </a:xfrm>
            </p:grpSpPr>
            <p:sp>
              <p:nvSpPr>
                <p:cNvPr id="578" name="Google Shape;578;p2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2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581" name="Google Shape;581;p25"/>
              <p:cNvCxnSpPr/>
              <p:nvPr/>
            </p:nvCxnSpPr>
            <p:spPr>
              <a:xfrm rot="10800000">
                <a:off x="5073788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82" name="Google Shape;582;p25"/>
              <p:cNvSpPr/>
              <p:nvPr/>
            </p:nvSpPr>
            <p:spPr>
              <a:xfrm>
                <a:off x="4707100" y="3323375"/>
                <a:ext cx="31737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Layer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583" name="Google Shape;583;p25"/>
          <p:cNvGrpSpPr/>
          <p:nvPr/>
        </p:nvGrpSpPr>
        <p:grpSpPr>
          <a:xfrm>
            <a:off x="1030900" y="3874851"/>
            <a:ext cx="3830400" cy="1190824"/>
            <a:chOff x="1030900" y="3874851"/>
            <a:chExt cx="3830400" cy="1190824"/>
          </a:xfrm>
        </p:grpSpPr>
        <p:sp>
          <p:nvSpPr>
            <p:cNvPr id="584" name="Google Shape;584;p25"/>
            <p:cNvSpPr/>
            <p:nvPr/>
          </p:nvSpPr>
          <p:spPr>
            <a:xfrm>
              <a:off x="1030900" y="4108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5" name="Google Shape;585;p25"/>
            <p:cNvSpPr txBox="1"/>
            <p:nvPr/>
          </p:nvSpPr>
          <p:spPr>
            <a:xfrm>
              <a:off x="1030900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6" name="Google Shape;586;p25"/>
            <p:cNvSpPr txBox="1"/>
            <p:nvPr/>
          </p:nvSpPr>
          <p:spPr>
            <a:xfrm>
              <a:off x="1812661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7" name="Google Shape;587;p25"/>
            <p:cNvSpPr txBox="1"/>
            <p:nvPr/>
          </p:nvSpPr>
          <p:spPr>
            <a:xfrm>
              <a:off x="2594423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8" name="Google Shape;588;p25"/>
            <p:cNvSpPr txBox="1"/>
            <p:nvPr/>
          </p:nvSpPr>
          <p:spPr>
            <a:xfrm>
              <a:off x="33761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9" name="Google Shape;589;p25"/>
            <p:cNvSpPr txBox="1"/>
            <p:nvPr/>
          </p:nvSpPr>
          <p:spPr>
            <a:xfrm>
              <a:off x="103090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0" name="Google Shape;590;p25"/>
            <p:cNvSpPr txBox="1"/>
            <p:nvPr/>
          </p:nvSpPr>
          <p:spPr>
            <a:xfrm>
              <a:off x="181181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1" name="Google Shape;591;p25"/>
            <p:cNvSpPr txBox="1"/>
            <p:nvPr/>
          </p:nvSpPr>
          <p:spPr>
            <a:xfrm>
              <a:off x="259272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2" name="Google Shape;592;p25"/>
            <p:cNvSpPr txBox="1"/>
            <p:nvPr/>
          </p:nvSpPr>
          <p:spPr>
            <a:xfrm>
              <a:off x="33804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93" name="Google Shape;593;p25"/>
            <p:cNvGrpSpPr/>
            <p:nvPr/>
          </p:nvGrpSpPr>
          <p:grpSpPr>
            <a:xfrm>
              <a:off x="1152603" y="3874851"/>
              <a:ext cx="450600" cy="145800"/>
              <a:chOff x="705975" y="2364450"/>
              <a:chExt cx="450600" cy="145800"/>
            </a:xfrm>
          </p:grpSpPr>
          <p:sp>
            <p:nvSpPr>
              <p:cNvPr id="594" name="Google Shape;594;p2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25"/>
            <p:cNvGrpSpPr/>
            <p:nvPr/>
          </p:nvGrpSpPr>
          <p:grpSpPr>
            <a:xfrm>
              <a:off x="1914603" y="3874851"/>
              <a:ext cx="450600" cy="145800"/>
              <a:chOff x="705975" y="2364450"/>
              <a:chExt cx="450600" cy="145800"/>
            </a:xfrm>
          </p:grpSpPr>
          <p:sp>
            <p:nvSpPr>
              <p:cNvPr id="598" name="Google Shape;598;p2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" name="Google Shape;601;p25"/>
            <p:cNvGrpSpPr/>
            <p:nvPr/>
          </p:nvGrpSpPr>
          <p:grpSpPr>
            <a:xfrm>
              <a:off x="2701817" y="3874851"/>
              <a:ext cx="450600" cy="145800"/>
              <a:chOff x="705975" y="2364450"/>
              <a:chExt cx="450600" cy="145800"/>
            </a:xfrm>
          </p:grpSpPr>
          <p:sp>
            <p:nvSpPr>
              <p:cNvPr id="602" name="Google Shape;602;p2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" name="Google Shape;605;p25"/>
            <p:cNvGrpSpPr/>
            <p:nvPr/>
          </p:nvGrpSpPr>
          <p:grpSpPr>
            <a:xfrm>
              <a:off x="3476423" y="3874851"/>
              <a:ext cx="450600" cy="145800"/>
              <a:chOff x="705975" y="2364450"/>
              <a:chExt cx="450600" cy="145800"/>
            </a:xfrm>
          </p:grpSpPr>
          <p:sp>
            <p:nvSpPr>
              <p:cNvPr id="606" name="Google Shape;606;p2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9" name="Google Shape;609;p25"/>
            <p:cNvSpPr txBox="1"/>
            <p:nvPr/>
          </p:nvSpPr>
          <p:spPr>
            <a:xfrm>
              <a:off x="41665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0" name="Google Shape;610;p25"/>
            <p:cNvSpPr txBox="1"/>
            <p:nvPr/>
          </p:nvSpPr>
          <p:spPr>
            <a:xfrm>
              <a:off x="41708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11" name="Google Shape;611;p25"/>
            <p:cNvGrpSpPr/>
            <p:nvPr/>
          </p:nvGrpSpPr>
          <p:grpSpPr>
            <a:xfrm>
              <a:off x="4255898" y="3874851"/>
              <a:ext cx="450600" cy="145800"/>
              <a:chOff x="705975" y="2364450"/>
              <a:chExt cx="450600" cy="145800"/>
            </a:xfrm>
          </p:grpSpPr>
          <p:sp>
            <p:nvSpPr>
              <p:cNvPr id="612" name="Google Shape;612;p2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5" name="Google Shape;615;p25"/>
          <p:cNvGrpSpPr/>
          <p:nvPr/>
        </p:nvGrpSpPr>
        <p:grpSpPr>
          <a:xfrm>
            <a:off x="2365203" y="2967219"/>
            <a:ext cx="2484106" cy="907632"/>
            <a:chOff x="2365203" y="2967219"/>
            <a:chExt cx="2484106" cy="907632"/>
          </a:xfrm>
        </p:grpSpPr>
        <p:grpSp>
          <p:nvGrpSpPr>
            <p:cNvPr id="616" name="Google Shape;616;p25"/>
            <p:cNvGrpSpPr/>
            <p:nvPr/>
          </p:nvGrpSpPr>
          <p:grpSpPr>
            <a:xfrm>
              <a:off x="2701783" y="2967219"/>
              <a:ext cx="450600" cy="145800"/>
              <a:chOff x="705975" y="2212050"/>
              <a:chExt cx="450600" cy="145800"/>
            </a:xfrm>
          </p:grpSpPr>
          <p:sp>
            <p:nvSpPr>
              <p:cNvPr id="617" name="Google Shape;617;p2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25"/>
            <p:cNvGrpSpPr/>
            <p:nvPr/>
          </p:nvGrpSpPr>
          <p:grpSpPr>
            <a:xfrm>
              <a:off x="2365203" y="3040119"/>
              <a:ext cx="929527" cy="834732"/>
              <a:chOff x="2517603" y="3040119"/>
              <a:chExt cx="929527" cy="834732"/>
            </a:xfrm>
          </p:grpSpPr>
          <p:sp>
            <p:nvSpPr>
              <p:cNvPr id="621" name="Google Shape;621;p25"/>
              <p:cNvSpPr/>
              <p:nvPr/>
            </p:nvSpPr>
            <p:spPr>
              <a:xfrm>
                <a:off x="2711830" y="33270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622" name="Google Shape;622;p25"/>
              <p:cNvCxnSpPr/>
              <p:nvPr/>
            </p:nvCxnSpPr>
            <p:spPr>
              <a:xfrm rot="10800000">
                <a:off x="3079483" y="36537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3" name="Google Shape;623;p25"/>
              <p:cNvCxnSpPr/>
              <p:nvPr/>
            </p:nvCxnSpPr>
            <p:spPr>
              <a:xfrm rot="10800000">
                <a:off x="3079483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4" name="Google Shape;624;p25"/>
              <p:cNvCxnSpPr>
                <a:stCxn id="541" idx="3"/>
                <a:endCxn id="621" idx="1"/>
              </p:cNvCxnSpPr>
              <p:nvPr/>
            </p:nvCxnSpPr>
            <p:spPr>
              <a:xfrm>
                <a:off x="2517603" y="3040119"/>
                <a:ext cx="194100" cy="448200"/>
              </a:xfrm>
              <a:prstGeom prst="bentConnector3">
                <a:avLst>
                  <a:gd fmla="val 5003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625" name="Google Shape;625;p25"/>
            <p:cNvGrpSpPr/>
            <p:nvPr/>
          </p:nvGrpSpPr>
          <p:grpSpPr>
            <a:xfrm>
              <a:off x="3152383" y="2967219"/>
              <a:ext cx="917451" cy="907632"/>
              <a:chOff x="7648183" y="2738619"/>
              <a:chExt cx="917451" cy="907632"/>
            </a:xfrm>
          </p:grpSpPr>
          <p:grpSp>
            <p:nvGrpSpPr>
              <p:cNvPr id="626" name="Google Shape;626;p25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627" name="Google Shape;627;p2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2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2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0" name="Google Shape;630;p25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631" name="Google Shape;631;p25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32" name="Google Shape;632;p25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33" name="Google Shape;633;p25"/>
              <p:cNvCxnSpPr>
                <a:stCxn id="619" idx="3"/>
                <a:endCxn id="630" idx="1"/>
              </p:cNvCxnSpPr>
              <p:nvPr/>
            </p:nvCxnSpPr>
            <p:spPr>
              <a:xfrm>
                <a:off x="7648183" y="2811519"/>
                <a:ext cx="182100" cy="448200"/>
              </a:xfrm>
              <a:prstGeom prst="bentConnector3">
                <a:avLst>
                  <a:gd fmla="val 50014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634" name="Google Shape;634;p25"/>
            <p:cNvGrpSpPr/>
            <p:nvPr/>
          </p:nvGrpSpPr>
          <p:grpSpPr>
            <a:xfrm>
              <a:off x="3927488" y="2967219"/>
              <a:ext cx="921822" cy="907632"/>
              <a:chOff x="7643813" y="2738619"/>
              <a:chExt cx="921822" cy="907632"/>
            </a:xfrm>
          </p:grpSpPr>
          <p:grpSp>
            <p:nvGrpSpPr>
              <p:cNvPr id="635" name="Google Shape;635;p25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636" name="Google Shape;636;p2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2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9" name="Google Shape;639;p25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640" name="Google Shape;640;p25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1" name="Google Shape;641;p25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2" name="Google Shape;642;p25"/>
              <p:cNvCxnSpPr>
                <a:stCxn id="629" idx="3"/>
                <a:endCxn id="639" idx="1"/>
              </p:cNvCxnSpPr>
              <p:nvPr/>
            </p:nvCxnSpPr>
            <p:spPr>
              <a:xfrm>
                <a:off x="7643813" y="2811519"/>
                <a:ext cx="186600" cy="448200"/>
              </a:xfrm>
              <a:prstGeom prst="bentConnector3">
                <a:avLst>
                  <a:gd fmla="val 49979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643" name="Google Shape;643;p25"/>
          <p:cNvGrpSpPr/>
          <p:nvPr/>
        </p:nvGrpSpPr>
        <p:grpSpPr>
          <a:xfrm>
            <a:off x="4070812" y="2058651"/>
            <a:ext cx="2002125" cy="908568"/>
            <a:chOff x="4070812" y="2058651"/>
            <a:chExt cx="2002125" cy="908568"/>
          </a:xfrm>
        </p:grpSpPr>
        <p:sp>
          <p:nvSpPr>
            <p:cNvPr id="644" name="Google Shape;644;p25"/>
            <p:cNvSpPr/>
            <p:nvPr/>
          </p:nvSpPr>
          <p:spPr>
            <a:xfrm>
              <a:off x="5337637" y="2418485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45" name="Google Shape;645;p25"/>
            <p:cNvCxnSpPr>
              <a:stCxn id="637" idx="0"/>
              <a:endCxn id="644" idx="1"/>
            </p:cNvCxnSpPr>
            <p:nvPr/>
          </p:nvCxnSpPr>
          <p:spPr>
            <a:xfrm rot="-5400000">
              <a:off x="4715813" y="2345469"/>
              <a:ext cx="387600" cy="855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6" name="Google Shape;646;p25"/>
            <p:cNvSpPr txBox="1"/>
            <p:nvPr/>
          </p:nvSpPr>
          <p:spPr>
            <a:xfrm>
              <a:off x="4070812" y="2058651"/>
              <a:ext cx="113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Decoder D hidden state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aseline="-25000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47" name="Google Shape;647;p25"/>
          <p:cNvGrpSpPr/>
          <p:nvPr/>
        </p:nvGrpSpPr>
        <p:grpSpPr>
          <a:xfrm>
            <a:off x="2139652" y="1408446"/>
            <a:ext cx="3234900" cy="1558800"/>
            <a:chOff x="1834852" y="1408446"/>
            <a:chExt cx="3234900" cy="1558800"/>
          </a:xfrm>
        </p:grpSpPr>
        <p:cxnSp>
          <p:nvCxnSpPr>
            <p:cNvPr id="648" name="Google Shape;648;p25"/>
            <p:cNvCxnSpPr>
              <a:stCxn id="569" idx="1"/>
            </p:cNvCxnSpPr>
            <p:nvPr/>
          </p:nvCxnSpPr>
          <p:spPr>
            <a:xfrm flipH="1">
              <a:off x="1834852" y="1408446"/>
              <a:ext cx="3234900" cy="1558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9" name="Google Shape;649;p25"/>
            <p:cNvCxnSpPr>
              <a:stCxn id="569" idx="1"/>
            </p:cNvCxnSpPr>
            <p:nvPr/>
          </p:nvCxnSpPr>
          <p:spPr>
            <a:xfrm flipH="1">
              <a:off x="2622052" y="1408446"/>
              <a:ext cx="2447700" cy="1558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50" name="Google Shape;650;p25"/>
          <p:cNvSpPr/>
          <p:nvPr/>
        </p:nvSpPr>
        <p:spPr>
          <a:xfrm>
            <a:off x="4021862" y="2567872"/>
            <a:ext cx="929400" cy="929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Attention to Rewrite RNN State Input</a:t>
            </a:r>
            <a:endParaRPr/>
          </a:p>
        </p:txBody>
      </p:sp>
      <p:sp>
        <p:nvSpPr>
          <p:cNvPr id="656" name="Google Shape;656;p26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Google Shape;657;p26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p26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26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0" name="Google Shape;660;p26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p26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2" name="Google Shape;662;p26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26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4" name="Google Shape;664;p26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65" name="Google Shape;665;p26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666" name="Google Shape;666;p2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26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670" name="Google Shape;670;p2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26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674" name="Google Shape;674;p2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26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678" name="Google Shape;678;p2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26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682" name="Google Shape;682;p2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26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686" name="Google Shape;686;p26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87" name="Google Shape;687;p26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8" name="Google Shape;688;p26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89" name="Google Shape;689;p26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690" name="Google Shape;690;p2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26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694" name="Google Shape;694;p26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95" name="Google Shape;695;p26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6" name="Google Shape;696;p26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7" name="Google Shape;697;p26"/>
            <p:cNvCxnSpPr>
              <a:stCxn id="684" idx="3"/>
              <a:endCxn id="694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98" name="Google Shape;698;p26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699" name="Google Shape;699;p2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26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703" name="Google Shape;703;p26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04" name="Google Shape;704;p26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5" name="Google Shape;705;p26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6" name="Google Shape;706;p26"/>
            <p:cNvCxnSpPr>
              <a:stCxn id="692" idx="3"/>
              <a:endCxn id="703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07" name="Google Shape;707;p26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708" name="Google Shape;708;p26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709" name="Google Shape;709;p2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2" name="Google Shape;712;p26"/>
            <p:cNvCxnSpPr>
              <a:stCxn id="711" idx="3"/>
              <a:endCxn id="686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13" name="Google Shape;713;p26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714" name="Google Shape;714;p26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715" name="Google Shape;715;p2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8" name="Google Shape;718;p26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19" name="Google Shape;719;p26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0" name="Google Shape;720;p26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1" name="Google Shape;721;p26"/>
            <p:cNvCxnSpPr>
              <a:stCxn id="701" idx="3"/>
              <a:endCxn id="718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22" name="Google Shape;722;p26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723" name="Google Shape;723;p26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4" name="Google Shape;724;p26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26" name="Google Shape;726;p26"/>
          <p:cNvSpPr txBox="1"/>
          <p:nvPr/>
        </p:nvSpPr>
        <p:spPr>
          <a:xfrm>
            <a:off x="5334568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7" name="Google Shape;727;p26"/>
          <p:cNvSpPr txBox="1"/>
          <p:nvPr/>
        </p:nvSpPr>
        <p:spPr>
          <a:xfrm>
            <a:off x="5338046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28" name="Google Shape;728;p26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729" name="Google Shape;729;p26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730" name="Google Shape;730;p26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731" name="Google Shape;731;p2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34" name="Google Shape;734;p26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5" name="Google Shape;735;p26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36" name="Google Shape;736;p26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7" name="Google Shape;737;p26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38" name="Google Shape;738;p26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739" name="Google Shape;739;p2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26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743" name="Google Shape;743;p26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744" name="Google Shape;744;p2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7" name="Google Shape;747;p26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48" name="Google Shape;748;p26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9" name="Google Shape;749;p26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0" name="Google Shape;750;p26"/>
            <p:cNvCxnSpPr>
              <a:stCxn id="717" idx="3"/>
              <a:endCxn id="747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51" name="Google Shape;751;p26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752" name="Google Shape;752;p26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3" name="Google Shape;753;p26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54" name="Google Shape;754;p26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5" name="Google Shape;755;p26"/>
          <p:cNvSpPr txBox="1"/>
          <p:nvPr/>
        </p:nvSpPr>
        <p:spPr>
          <a:xfrm>
            <a:off x="3500200" y="2040300"/>
            <a:ext cx="135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Init decoder D hidden state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10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=h</a:t>
            </a:r>
            <a:r>
              <a:rPr baseline="-25000" i="1" lang="en" sz="1000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endParaRPr baseline="-25000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Google Shape;756;p26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6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9" name="Google Shape;759;p26"/>
          <p:cNvCxnSpPr>
            <a:endCxn id="757" idx="2"/>
          </p:cNvCxnSpPr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60" name="Google Shape;760;p26"/>
          <p:cNvGrpSpPr/>
          <p:nvPr/>
        </p:nvGrpSpPr>
        <p:grpSpPr>
          <a:xfrm>
            <a:off x="4711380" y="1606041"/>
            <a:ext cx="3784200" cy="982800"/>
            <a:chOff x="4330380" y="1606041"/>
            <a:chExt cx="3784200" cy="982800"/>
          </a:xfrm>
        </p:grpSpPr>
        <p:sp>
          <p:nvSpPr>
            <p:cNvPr id="761" name="Google Shape;761;p26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62" name="Google Shape;762;p26"/>
            <p:cNvCxnSpPr>
              <a:stCxn id="761" idx="2"/>
              <a:endCxn id="758" idx="3"/>
            </p:cNvCxnSpPr>
            <p:nvPr/>
          </p:nvCxnSpPr>
          <p:spPr>
            <a:xfrm flipH="1">
              <a:off x="4330380" y="1855341"/>
              <a:ext cx="3285600" cy="733500"/>
            </a:xfrm>
            <a:prstGeom prst="straightConnector1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63" name="Google Shape;763;p26"/>
          <p:cNvGrpSpPr/>
          <p:nvPr/>
        </p:nvGrpSpPr>
        <p:grpSpPr>
          <a:xfrm>
            <a:off x="1530443" y="1606041"/>
            <a:ext cx="7365900" cy="1361100"/>
            <a:chOff x="748680" y="1606041"/>
            <a:chExt cx="7365900" cy="1361100"/>
          </a:xfrm>
        </p:grpSpPr>
        <p:sp>
          <p:nvSpPr>
            <p:cNvPr id="764" name="Google Shape;764;p26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65" name="Google Shape;765;p26"/>
            <p:cNvCxnSpPr>
              <a:stCxn id="764" idx="2"/>
              <a:endCxn id="684" idx="0"/>
            </p:cNvCxnSpPr>
            <p:nvPr/>
          </p:nvCxnSpPr>
          <p:spPr>
            <a:xfrm flipH="1">
              <a:off x="748680" y="1855341"/>
              <a:ext cx="6867300" cy="11118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66" name="Google Shape;766;p26"/>
          <p:cNvGrpSpPr/>
          <p:nvPr/>
        </p:nvGrpSpPr>
        <p:grpSpPr>
          <a:xfrm>
            <a:off x="1152600" y="1682250"/>
            <a:ext cx="6383850" cy="1241000"/>
            <a:chOff x="771600" y="1682250"/>
            <a:chExt cx="6383850" cy="1241000"/>
          </a:xfrm>
        </p:grpSpPr>
        <p:sp>
          <p:nvSpPr>
            <p:cNvPr id="767" name="Google Shape;767;p26"/>
            <p:cNvSpPr/>
            <p:nvPr/>
          </p:nvSpPr>
          <p:spPr>
            <a:xfrm>
              <a:off x="6492750" y="1682250"/>
              <a:ext cx="662700" cy="4221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771600" y="2156150"/>
              <a:ext cx="3679800" cy="767100"/>
            </a:xfrm>
            <a:prstGeom prst="triangle">
              <a:avLst>
                <a:gd fmla="val 49622" name="adj"/>
              </a:avLst>
            </a:prstGeom>
            <a:solidFill>
              <a:srgbClr val="F81111">
                <a:alpha val="1964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9" name="Google Shape;769;p26"/>
            <p:cNvCxnSpPr>
              <a:stCxn id="767" idx="2"/>
              <a:endCxn id="768" idx="0"/>
            </p:cNvCxnSpPr>
            <p:nvPr/>
          </p:nvCxnSpPr>
          <p:spPr>
            <a:xfrm flipH="1">
              <a:off x="2597550" y="1893300"/>
              <a:ext cx="3895200" cy="26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0" name="Google Shape;770;p26"/>
          <p:cNvGrpSpPr/>
          <p:nvPr/>
        </p:nvGrpSpPr>
        <p:grpSpPr>
          <a:xfrm>
            <a:off x="7097000" y="785633"/>
            <a:ext cx="1308600" cy="708661"/>
            <a:chOff x="7097000" y="785633"/>
            <a:chExt cx="1308600" cy="708661"/>
          </a:xfrm>
        </p:grpSpPr>
        <p:sp>
          <p:nvSpPr>
            <p:cNvPr id="771" name="Google Shape;771;p26"/>
            <p:cNvSpPr/>
            <p:nvPr/>
          </p:nvSpPr>
          <p:spPr>
            <a:xfrm>
              <a:off x="7097000" y="984100"/>
              <a:ext cx="13086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72" name="Google Shape;772;p26"/>
            <p:cNvGrpSpPr/>
            <p:nvPr/>
          </p:nvGrpSpPr>
          <p:grpSpPr>
            <a:xfrm>
              <a:off x="7208052" y="1348494"/>
              <a:ext cx="450600" cy="145800"/>
              <a:chOff x="705975" y="2212050"/>
              <a:chExt cx="450600" cy="145800"/>
            </a:xfrm>
          </p:grpSpPr>
          <p:sp>
            <p:nvSpPr>
              <p:cNvPr id="773" name="Google Shape;773;p2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6" name="Google Shape;776;p26"/>
            <p:cNvSpPr/>
            <p:nvPr/>
          </p:nvSpPr>
          <p:spPr>
            <a:xfrm>
              <a:off x="7678402" y="78563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7" name="Google Shape;777;p26"/>
            <p:cNvGrpSpPr/>
            <p:nvPr/>
          </p:nvGrpSpPr>
          <p:grpSpPr>
            <a:xfrm>
              <a:off x="7843928" y="1348494"/>
              <a:ext cx="450600" cy="145800"/>
              <a:chOff x="705975" y="2212050"/>
              <a:chExt cx="450600" cy="145800"/>
            </a:xfrm>
          </p:grpSpPr>
          <p:sp>
            <p:nvSpPr>
              <p:cNvPr id="778" name="Google Shape;778;p2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1" name="Google Shape;781;p26"/>
          <p:cNvSpPr txBox="1"/>
          <p:nvPr/>
        </p:nvSpPr>
        <p:spPr>
          <a:xfrm>
            <a:off x="7773708" y="55952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∈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2" name="Google Shape;782;p26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83" name="Google Shape;783;p26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784" name="Google Shape;784;p26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785" name="Google Shape;785;p2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8" name="Google Shape;788;p26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89" name="Google Shape;789;p26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790" name="Google Shape;790;p26"/>
          <p:cNvCxnSpPr>
            <a:stCxn id="758" idx="3"/>
            <a:endCxn id="788" idx="1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1" name="Google Shape;791;p26"/>
          <p:cNvSpPr/>
          <p:nvPr/>
        </p:nvSpPr>
        <p:spPr>
          <a:xfrm>
            <a:off x="6351675" y="527100"/>
            <a:ext cx="2792400" cy="20058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sp>
        <p:nvSpPr>
          <p:cNvPr id="797" name="Google Shape;797;p27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8" name="Google Shape;798;p27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9" name="Google Shape;799;p27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1" name="Google Shape;801;p27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2" name="Google Shape;802;p27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3" name="Google Shape;803;p27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4" name="Google Shape;804;p27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5" name="Google Shape;805;p27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06" name="Google Shape;806;p27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807" name="Google Shape;807;p2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27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811" name="Google Shape;811;p2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27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815" name="Google Shape;815;p2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27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819" name="Google Shape;819;p2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27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823" name="Google Shape;823;p27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27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827" name="Google Shape;827;p27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28" name="Google Shape;828;p27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29" name="Google Shape;829;p27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30" name="Google Shape;830;p27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831" name="Google Shape;831;p27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27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835" name="Google Shape;835;p27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36" name="Google Shape;836;p27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7" name="Google Shape;837;p27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8" name="Google Shape;838;p27"/>
            <p:cNvCxnSpPr>
              <a:stCxn id="825" idx="3"/>
              <a:endCxn id="835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39" name="Google Shape;839;p27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840" name="Google Shape;840;p27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27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844" name="Google Shape;844;p27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45" name="Google Shape;845;p27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6" name="Google Shape;846;p27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7" name="Google Shape;847;p27"/>
            <p:cNvCxnSpPr>
              <a:stCxn id="833" idx="3"/>
              <a:endCxn id="844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48" name="Google Shape;848;p27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849" name="Google Shape;849;p27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850" name="Google Shape;850;p2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53" name="Google Shape;853;p27"/>
            <p:cNvCxnSpPr>
              <a:stCxn id="852" idx="3"/>
              <a:endCxn id="827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54" name="Google Shape;854;p27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855" name="Google Shape;855;p27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856" name="Google Shape;856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9" name="Google Shape;859;p27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60" name="Google Shape;860;p27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61" name="Google Shape;861;p27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62" name="Google Shape;862;p27"/>
            <p:cNvCxnSpPr>
              <a:stCxn id="842" idx="3"/>
              <a:endCxn id="859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63" name="Google Shape;863;p27"/>
          <p:cNvGrpSpPr/>
          <p:nvPr/>
        </p:nvGrpSpPr>
        <p:grpSpPr>
          <a:xfrm>
            <a:off x="5479990" y="2058644"/>
            <a:ext cx="450600" cy="145800"/>
            <a:chOff x="705975" y="2212050"/>
            <a:chExt cx="450600" cy="145800"/>
          </a:xfrm>
        </p:grpSpPr>
        <p:sp>
          <p:nvSpPr>
            <p:cNvPr id="864" name="Google Shape;864;p27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27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68" name="Google Shape;868;p27"/>
          <p:cNvCxnSpPr/>
          <p:nvPr/>
        </p:nvCxnSpPr>
        <p:spPr>
          <a:xfrm rot="10800000">
            <a:off x="5705290" y="21991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69" name="Google Shape;869;p27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870" name="Google Shape;870;p27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1" name="Google Shape;871;p27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73" name="Google Shape;873;p27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4" name="Google Shape;874;p27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75" name="Google Shape;875;p27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876" name="Google Shape;876;p2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27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880" name="Google Shape;880;p27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881" name="Google Shape;881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4" name="Google Shape;884;p27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85" name="Google Shape;885;p27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86" name="Google Shape;886;p27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87" name="Google Shape;887;p27"/>
            <p:cNvCxnSpPr>
              <a:stCxn id="858" idx="3"/>
              <a:endCxn id="884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888" name="Google Shape;888;p27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9" name="Google Shape;889;p27"/>
          <p:cNvSpPr/>
          <p:nvPr/>
        </p:nvSpPr>
        <p:spPr>
          <a:xfrm>
            <a:off x="4112281" y="2799850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" name="Google Shape;890;p27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891" name="Google Shape;891;p27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2" name="Google Shape;892;p27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93" name="Google Shape;893;p27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4" name="Google Shape;894;p27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895" name="Google Shape;895;p2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896" name="Google Shape;896;p2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897" name="Google Shape;897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0" name="Google Shape;900;p2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1" name="Google Shape;901;p2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902" name="Google Shape;902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905" name="Google Shape;905;p27"/>
          <p:cNvCxnSpPr/>
          <p:nvPr/>
        </p:nvCxnSpPr>
        <p:spPr>
          <a:xfrm rot="10800000">
            <a:off x="8742300" y="1805075"/>
            <a:ext cx="408300" cy="9816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6" name="Google Shape;906;p27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907" name="Google Shape;907;p2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08" name="Google Shape;908;p2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909" name="Google Shape;909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2" name="Google Shape;912;p2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3" name="Google Shape;913;p2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914" name="Google Shape;914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7" name="Google Shape;917;p27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918" name="Google Shape;918;p2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19" name="Google Shape;919;p2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920" name="Google Shape;920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3" name="Google Shape;923;p2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4" name="Google Shape;924;p2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925" name="Google Shape;925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8" name="Google Shape;928;p27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929" name="Google Shape;929;p2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30" name="Google Shape;930;p2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931" name="Google Shape;931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4" name="Google Shape;934;p2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5" name="Google Shape;935;p2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936" name="Google Shape;936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9" name="Google Shape;939;p27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940" name="Google Shape;940;p27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41" name="Google Shape;941;p27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942" name="Google Shape;942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5" name="Google Shape;945;p27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46" name="Google Shape;946;p27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947" name="Google Shape;947;p2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0" name="Google Shape;950;p27"/>
          <p:cNvGrpSpPr/>
          <p:nvPr/>
        </p:nvGrpSpPr>
        <p:grpSpPr>
          <a:xfrm>
            <a:off x="1603293" y="3040116"/>
            <a:ext cx="3533700" cy="2138100"/>
            <a:chOff x="1202530" y="3040116"/>
            <a:chExt cx="3533700" cy="2138100"/>
          </a:xfrm>
        </p:grpSpPr>
        <p:sp>
          <p:nvSpPr>
            <p:cNvPr id="951" name="Google Shape;951;p27"/>
            <p:cNvSpPr/>
            <p:nvPr/>
          </p:nvSpPr>
          <p:spPr>
            <a:xfrm>
              <a:off x="4237630" y="4679616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52" name="Google Shape;952;p27"/>
            <p:cNvCxnSpPr>
              <a:stCxn id="951" idx="0"/>
              <a:endCxn id="825" idx="3"/>
            </p:cNvCxnSpPr>
            <p:nvPr/>
          </p:nvCxnSpPr>
          <p:spPr>
            <a:xfrm rot="10800000">
              <a:off x="1202530" y="3040116"/>
              <a:ext cx="3284400" cy="1639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3" name="Google Shape;953;p27"/>
          <p:cNvGrpSpPr/>
          <p:nvPr/>
        </p:nvGrpSpPr>
        <p:grpSpPr>
          <a:xfrm>
            <a:off x="2365293" y="3040116"/>
            <a:ext cx="3762300" cy="2138100"/>
            <a:chOff x="973930" y="3040116"/>
            <a:chExt cx="3762300" cy="2138100"/>
          </a:xfrm>
        </p:grpSpPr>
        <p:sp>
          <p:nvSpPr>
            <p:cNvPr id="954" name="Google Shape;954;p27"/>
            <p:cNvSpPr/>
            <p:nvPr/>
          </p:nvSpPr>
          <p:spPr>
            <a:xfrm>
              <a:off x="4237630" y="4679616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55" name="Google Shape;955;p27"/>
            <p:cNvCxnSpPr>
              <a:stCxn id="954" idx="0"/>
              <a:endCxn id="833" idx="3"/>
            </p:cNvCxnSpPr>
            <p:nvPr/>
          </p:nvCxnSpPr>
          <p:spPr>
            <a:xfrm rot="10800000">
              <a:off x="973930" y="3040116"/>
              <a:ext cx="3513000" cy="1639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6" name="Google Shape;956;p27"/>
          <p:cNvGrpSpPr/>
          <p:nvPr/>
        </p:nvGrpSpPr>
        <p:grpSpPr>
          <a:xfrm>
            <a:off x="4188632" y="2661531"/>
            <a:ext cx="498600" cy="2516700"/>
            <a:chOff x="7615980" y="-412059"/>
            <a:chExt cx="498600" cy="2516700"/>
          </a:xfrm>
        </p:grpSpPr>
        <p:sp>
          <p:nvSpPr>
            <p:cNvPr id="957" name="Google Shape;957;p27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58" name="Google Shape;958;p27"/>
            <p:cNvCxnSpPr>
              <a:stCxn id="957" idx="0"/>
              <a:endCxn id="959" idx="2"/>
            </p:cNvCxnSpPr>
            <p:nvPr/>
          </p:nvCxnSpPr>
          <p:spPr>
            <a:xfrm flipH="1" rot="10800000">
              <a:off x="7865280" y="-412059"/>
              <a:ext cx="200700" cy="2018100"/>
            </a:xfrm>
            <a:prstGeom prst="straightConnector1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60" name="Google Shape;960;p27"/>
          <p:cNvGrpSpPr/>
          <p:nvPr/>
        </p:nvGrpSpPr>
        <p:grpSpPr>
          <a:xfrm>
            <a:off x="4638632" y="2661531"/>
            <a:ext cx="1039200" cy="2516700"/>
            <a:chOff x="7075380" y="-412059"/>
            <a:chExt cx="1039200" cy="2516700"/>
          </a:xfrm>
        </p:grpSpPr>
        <p:sp>
          <p:nvSpPr>
            <p:cNvPr id="961" name="Google Shape;961;p27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62" name="Google Shape;962;p27"/>
            <p:cNvCxnSpPr>
              <a:stCxn id="961" idx="0"/>
              <a:endCxn id="959" idx="2"/>
            </p:cNvCxnSpPr>
            <p:nvPr/>
          </p:nvCxnSpPr>
          <p:spPr>
            <a:xfrm rot="10800000">
              <a:off x="7075380" y="-412059"/>
              <a:ext cx="789900" cy="2018100"/>
            </a:xfrm>
            <a:prstGeom prst="straightConnector1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3" name="Google Shape;963;p27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7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7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5" name="Google Shape;965;p27"/>
          <p:cNvCxnSpPr>
            <a:stCxn id="959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6" name="Google Shape;966;p27"/>
          <p:cNvCxnSpPr/>
          <p:nvPr/>
        </p:nvCxnSpPr>
        <p:spPr>
          <a:xfrm flipH="1" rot="10800000">
            <a:off x="4109825" y="1976300"/>
            <a:ext cx="2162100" cy="834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sp>
        <p:nvSpPr>
          <p:cNvPr id="972" name="Google Shape;972;p28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3" name="Google Shape;973;p28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4" name="Google Shape;974;p28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5" name="Google Shape;975;p28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6" name="Google Shape;976;p28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7" name="Google Shape;977;p28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8" name="Google Shape;978;p28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9" name="Google Shape;979;p28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0" name="Google Shape;980;p28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81" name="Google Shape;981;p28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982" name="Google Shape;982;p2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" name="Google Shape;985;p28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986" name="Google Shape;986;p2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28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990" name="Google Shape;990;p2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28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994" name="Google Shape;994;p2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28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998" name="Google Shape;998;p2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28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1002" name="Google Shape;1002;p28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03" name="Google Shape;1003;p28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4" name="Google Shape;1004;p28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05" name="Google Shape;1005;p28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1006" name="Google Shape;1006;p2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28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1010" name="Google Shape;1010;p28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11" name="Google Shape;1011;p28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2" name="Google Shape;1012;p28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3" name="Google Shape;1013;p28"/>
            <p:cNvCxnSpPr>
              <a:stCxn id="1000" idx="3"/>
              <a:endCxn id="1010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14" name="Google Shape;1014;p28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1015" name="Google Shape;1015;p2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28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1019" name="Google Shape;1019;p28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20" name="Google Shape;1020;p28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1" name="Google Shape;1021;p28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2" name="Google Shape;1022;p28"/>
            <p:cNvCxnSpPr>
              <a:stCxn id="1008" idx="3"/>
              <a:endCxn id="1019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23" name="Google Shape;1023;p28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1025" name="Google Shape;1025;p2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28" name="Google Shape;1028;p28"/>
            <p:cNvCxnSpPr>
              <a:stCxn id="1027" idx="3"/>
              <a:endCxn id="1002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29" name="Google Shape;1029;p28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1030" name="Google Shape;1030;p28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031" name="Google Shape;1031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4" name="Google Shape;1034;p28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35" name="Google Shape;1035;p28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6" name="Google Shape;1036;p28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7" name="Google Shape;1037;p28"/>
            <p:cNvCxnSpPr>
              <a:stCxn id="1017" idx="3"/>
              <a:endCxn id="1034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38" name="Google Shape;1038;p28"/>
          <p:cNvGrpSpPr/>
          <p:nvPr/>
        </p:nvGrpSpPr>
        <p:grpSpPr>
          <a:xfrm>
            <a:off x="5479990" y="2058644"/>
            <a:ext cx="450600" cy="145800"/>
            <a:chOff x="705975" y="2212050"/>
            <a:chExt cx="450600" cy="145800"/>
          </a:xfrm>
        </p:grpSpPr>
        <p:sp>
          <p:nvSpPr>
            <p:cNvPr id="1039" name="Google Shape;1039;p2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28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43" name="Google Shape;1043;p28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28"/>
          <p:cNvCxnSpPr/>
          <p:nvPr/>
        </p:nvCxnSpPr>
        <p:spPr>
          <a:xfrm rot="10800000">
            <a:off x="5705290" y="219913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45" name="Google Shape;1045;p28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1046" name="Google Shape;1046;p28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7" name="Google Shape;1047;p28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49" name="Google Shape;1049;p28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Google Shape;1050;p28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51" name="Google Shape;1051;p28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1052" name="Google Shape;1052;p2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28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1056" name="Google Shape;1056;p28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0" name="Google Shape;1060;p28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61" name="Google Shape;1061;p28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2" name="Google Shape;1062;p28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3" name="Google Shape;1063;p28"/>
            <p:cNvCxnSpPr>
              <a:stCxn id="1033" idx="3"/>
              <a:endCxn id="1060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64" name="Google Shape;1064;p28"/>
          <p:cNvSpPr/>
          <p:nvPr/>
        </p:nvSpPr>
        <p:spPr>
          <a:xfrm>
            <a:off x="4120800" y="2793275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065" name="Google Shape;1065;p28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1066" name="Google Shape;1066;p28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7" name="Google Shape;1067;p28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68" name="Google Shape;1068;p28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9" name="Google Shape;1069;p28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1070" name="Google Shape;1070;p2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071" name="Google Shape;1071;p2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072" name="Google Shape;1072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5" name="Google Shape;1075;p2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6" name="Google Shape;1076;p2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077" name="Google Shape;1077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0" name="Google Shape;1080;p28"/>
          <p:cNvGrpSpPr/>
          <p:nvPr/>
        </p:nvGrpSpPr>
        <p:grpSpPr>
          <a:xfrm>
            <a:off x="4144750" y="1805075"/>
            <a:ext cx="5005850" cy="993975"/>
            <a:chOff x="4144750" y="1805075"/>
            <a:chExt cx="5005850" cy="993975"/>
          </a:xfrm>
        </p:grpSpPr>
        <p:cxnSp>
          <p:nvCxnSpPr>
            <p:cNvPr id="1081" name="Google Shape;1081;p28"/>
            <p:cNvCxnSpPr/>
            <p:nvPr/>
          </p:nvCxnSpPr>
          <p:spPr>
            <a:xfrm flipH="1" rot="10800000">
              <a:off x="4144750" y="1976450"/>
              <a:ext cx="2127000" cy="8226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2" name="Google Shape;1082;p28"/>
            <p:cNvCxnSpPr/>
            <p:nvPr/>
          </p:nvCxnSpPr>
          <p:spPr>
            <a:xfrm rot="10800000">
              <a:off x="8742300" y="1805075"/>
              <a:ext cx="408300" cy="9816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83" name="Google Shape;1083;p28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1084" name="Google Shape;1084;p2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085" name="Google Shape;1085;p2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086" name="Google Shape;1086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9" name="Google Shape;1089;p2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0" name="Google Shape;1090;p2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091" name="Google Shape;1091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4" name="Google Shape;1094;p28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1095" name="Google Shape;1095;p2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096" name="Google Shape;1096;p2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097" name="Google Shape;1097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0" name="Google Shape;1100;p2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1" name="Google Shape;1101;p2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102" name="Google Shape;1102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5" name="Google Shape;1105;p28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1106" name="Google Shape;1106;p2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107" name="Google Shape;1107;p2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108" name="Google Shape;1108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1" name="Google Shape;1111;p2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2" name="Google Shape;1112;p2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113" name="Google Shape;1113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6" name="Google Shape;1116;p28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1117" name="Google Shape;1117;p2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118" name="Google Shape;1118;p2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119" name="Google Shape;1119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2" name="Google Shape;1122;p2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123" name="Google Shape;1123;p2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124" name="Google Shape;1124;p2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7" name="Google Shape;1127;p28"/>
          <p:cNvGrpSpPr/>
          <p:nvPr/>
        </p:nvGrpSpPr>
        <p:grpSpPr>
          <a:xfrm>
            <a:off x="4233450" y="3510275"/>
            <a:ext cx="680056" cy="766025"/>
            <a:chOff x="4233450" y="3510275"/>
            <a:chExt cx="680056" cy="766025"/>
          </a:xfrm>
        </p:grpSpPr>
        <p:sp>
          <p:nvSpPr>
            <p:cNvPr id="1128" name="Google Shape;1128;p28"/>
            <p:cNvSpPr txBox="1"/>
            <p:nvPr/>
          </p:nvSpPr>
          <p:spPr>
            <a:xfrm>
              <a:off x="4233450" y="3510275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4443142" y="355753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30" name="Google Shape;1130;p28"/>
            <p:cNvCxnSpPr/>
            <p:nvPr/>
          </p:nvCxnSpPr>
          <p:spPr>
            <a:xfrm flipH="1" rot="10800000">
              <a:off x="4335714" y="3702489"/>
              <a:ext cx="480000" cy="25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1" name="Google Shape;1131;p28"/>
            <p:cNvSpPr txBox="1"/>
            <p:nvPr/>
          </p:nvSpPr>
          <p:spPr>
            <a:xfrm>
              <a:off x="4366950" y="3753100"/>
              <a:ext cx="31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Σ</a:t>
              </a:r>
              <a:endParaRPr/>
            </a:p>
          </p:txBody>
        </p:sp>
        <p:sp>
          <p:nvSpPr>
            <p:cNvPr id="1132" name="Google Shape;1132;p28"/>
            <p:cNvSpPr txBox="1"/>
            <p:nvPr/>
          </p:nvSpPr>
          <p:spPr>
            <a:xfrm>
              <a:off x="4558014" y="3745463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4767706" y="3792721"/>
              <a:ext cx="145800" cy="145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134" name="Google Shape;1134;p28"/>
          <p:cNvGrpSpPr/>
          <p:nvPr/>
        </p:nvGrpSpPr>
        <p:grpSpPr>
          <a:xfrm>
            <a:off x="5300250" y="3510275"/>
            <a:ext cx="3651856" cy="766025"/>
            <a:chOff x="5300250" y="3510275"/>
            <a:chExt cx="3651856" cy="766025"/>
          </a:xfrm>
        </p:grpSpPr>
        <p:grpSp>
          <p:nvGrpSpPr>
            <p:cNvPr id="1135" name="Google Shape;1135;p28"/>
            <p:cNvGrpSpPr/>
            <p:nvPr/>
          </p:nvGrpSpPr>
          <p:grpSpPr>
            <a:xfrm>
              <a:off x="5300250" y="3510275"/>
              <a:ext cx="680056" cy="766025"/>
              <a:chOff x="4233450" y="3510275"/>
              <a:chExt cx="680056" cy="766025"/>
            </a:xfrm>
          </p:grpSpPr>
          <p:sp>
            <p:nvSpPr>
              <p:cNvPr id="1136" name="Google Shape;1136;p28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8" name="Google Shape;1138;p28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39" name="Google Shape;1139;p28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140" name="Google Shape;1140;p28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142" name="Google Shape;1142;p28"/>
            <p:cNvGrpSpPr/>
            <p:nvPr/>
          </p:nvGrpSpPr>
          <p:grpSpPr>
            <a:xfrm>
              <a:off x="6290850" y="3510275"/>
              <a:ext cx="680056" cy="766025"/>
              <a:chOff x="4233450" y="3510275"/>
              <a:chExt cx="680056" cy="766025"/>
            </a:xfrm>
          </p:grpSpPr>
          <p:sp>
            <p:nvSpPr>
              <p:cNvPr id="1143" name="Google Shape;1143;p28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5" name="Google Shape;1145;p28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6" name="Google Shape;1146;p28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147" name="Google Shape;1147;p28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149" name="Google Shape;1149;p28"/>
            <p:cNvGrpSpPr/>
            <p:nvPr/>
          </p:nvGrpSpPr>
          <p:grpSpPr>
            <a:xfrm>
              <a:off x="7281450" y="3510275"/>
              <a:ext cx="680056" cy="766025"/>
              <a:chOff x="4233450" y="3510275"/>
              <a:chExt cx="680056" cy="766025"/>
            </a:xfrm>
          </p:grpSpPr>
          <p:sp>
            <p:nvSpPr>
              <p:cNvPr id="1150" name="Google Shape;1150;p28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52" name="Google Shape;1152;p28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53" name="Google Shape;1153;p28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154" name="Google Shape;1154;p28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156" name="Google Shape;1156;p28"/>
            <p:cNvGrpSpPr/>
            <p:nvPr/>
          </p:nvGrpSpPr>
          <p:grpSpPr>
            <a:xfrm>
              <a:off x="8272050" y="3510275"/>
              <a:ext cx="680056" cy="766025"/>
              <a:chOff x="4233450" y="3510275"/>
              <a:chExt cx="680056" cy="766025"/>
            </a:xfrm>
          </p:grpSpPr>
          <p:sp>
            <p:nvSpPr>
              <p:cNvPr id="1157" name="Google Shape;1157;p28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59" name="Google Shape;1159;p28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60" name="Google Shape;1160;p28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161" name="Google Shape;1161;p28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163" name="Google Shape;1163;p28"/>
          <p:cNvGrpSpPr/>
          <p:nvPr/>
        </p:nvGrpSpPr>
        <p:grpSpPr>
          <a:xfrm>
            <a:off x="4590925" y="1682250"/>
            <a:ext cx="4468500" cy="1547250"/>
            <a:chOff x="4438525" y="1758450"/>
            <a:chExt cx="4468500" cy="1547250"/>
          </a:xfrm>
        </p:grpSpPr>
        <p:sp>
          <p:nvSpPr>
            <p:cNvPr id="1164" name="Google Shape;1164;p28"/>
            <p:cNvSpPr/>
            <p:nvPr/>
          </p:nvSpPr>
          <p:spPr>
            <a:xfrm>
              <a:off x="6857125" y="1758450"/>
              <a:ext cx="2049900" cy="907500"/>
            </a:xfrm>
            <a:prstGeom prst="ellipse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65" name="Google Shape;1165;p28"/>
            <p:cNvCxnSpPr>
              <a:stCxn id="1164" idx="2"/>
              <a:endCxn id="1166" idx="0"/>
            </p:cNvCxnSpPr>
            <p:nvPr/>
          </p:nvCxnSpPr>
          <p:spPr>
            <a:xfrm flipH="1">
              <a:off x="4438525" y="2212200"/>
              <a:ext cx="2418600" cy="10935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67" name="Google Shape;1167;p28"/>
          <p:cNvGrpSpPr/>
          <p:nvPr/>
        </p:nvGrpSpPr>
        <p:grpSpPr>
          <a:xfrm>
            <a:off x="4209675" y="2925025"/>
            <a:ext cx="4849800" cy="591375"/>
            <a:chOff x="4209675" y="2925025"/>
            <a:chExt cx="4849800" cy="591375"/>
          </a:xfrm>
        </p:grpSpPr>
        <p:cxnSp>
          <p:nvCxnSpPr>
            <p:cNvPr id="1168" name="Google Shape;1168;p28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69" name="Google Shape;1169;p28"/>
            <p:cNvGrpSpPr/>
            <p:nvPr/>
          </p:nvGrpSpPr>
          <p:grpSpPr>
            <a:xfrm>
              <a:off x="4450964" y="2925025"/>
              <a:ext cx="4338586" cy="540000"/>
              <a:chOff x="4583600" y="2086825"/>
              <a:chExt cx="4338586" cy="540000"/>
            </a:xfrm>
          </p:grpSpPr>
          <p:sp>
            <p:nvSpPr>
              <p:cNvPr id="1166" name="Google Shape;1166;p28"/>
              <p:cNvSpPr/>
              <p:nvPr/>
            </p:nvSpPr>
            <p:spPr>
              <a:xfrm>
                <a:off x="4583600" y="2391200"/>
                <a:ext cx="280200" cy="235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5670186" y="2201925"/>
                <a:ext cx="280200" cy="424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6660786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7621286" y="2356925"/>
                <a:ext cx="280200" cy="269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8641986" y="2527838"/>
                <a:ext cx="280200" cy="98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4" name="Google Shape;1174;p28"/>
          <p:cNvGrpSpPr/>
          <p:nvPr/>
        </p:nvGrpSpPr>
        <p:grpSpPr>
          <a:xfrm>
            <a:off x="4374375" y="1416400"/>
            <a:ext cx="4776350" cy="1469275"/>
            <a:chOff x="4691250" y="1813650"/>
            <a:chExt cx="4776350" cy="1469275"/>
          </a:xfrm>
        </p:grpSpPr>
        <p:sp>
          <p:nvSpPr>
            <p:cNvPr id="1175" name="Google Shape;1175;p28"/>
            <p:cNvSpPr/>
            <p:nvPr/>
          </p:nvSpPr>
          <p:spPr>
            <a:xfrm>
              <a:off x="6292100" y="1813650"/>
              <a:ext cx="3175500" cy="1324800"/>
            </a:xfrm>
            <a:prstGeom prst="ellipse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28"/>
            <p:cNvCxnSpPr>
              <a:stCxn id="1175" idx="4"/>
              <a:endCxn id="1177" idx="0"/>
            </p:cNvCxnSpPr>
            <p:nvPr/>
          </p:nvCxnSpPr>
          <p:spPr>
            <a:xfrm flipH="1">
              <a:off x="6965750" y="3138450"/>
              <a:ext cx="914100" cy="522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77" name="Google Shape;1177;p28"/>
            <p:cNvSpPr/>
            <p:nvPr/>
          </p:nvSpPr>
          <p:spPr>
            <a:xfrm>
              <a:off x="4691250" y="3190525"/>
              <a:ext cx="4577700" cy="92400"/>
            </a:xfrm>
            <a:prstGeom prst="triangle">
              <a:avLst>
                <a:gd fmla="val 49686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8" name="Google Shape;1178;p28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28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28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28"/>
          <p:cNvCxnSpPr>
            <a:stCxn id="1180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Multi-Headed Attention</a:t>
            </a:r>
            <a:endParaRPr/>
          </a:p>
        </p:txBody>
      </p:sp>
      <p:sp>
        <p:nvSpPr>
          <p:cNvPr id="1187" name="Google Shape;1187;p29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8" name="Google Shape;1188;p29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9" name="Google Shape;1189;p29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0" name="Google Shape;1190;p29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1" name="Google Shape;1191;p29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2" name="Google Shape;1192;p29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Google Shape;1193;p29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4" name="Google Shape;1194;p29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5" name="Google Shape;1195;p29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96" name="Google Shape;1196;p29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1197" name="Google Shape;1197;p2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29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1201" name="Google Shape;1201;p2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29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1205" name="Google Shape;1205;p2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9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1209" name="Google Shape;1209;p2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29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1213" name="Google Shape;1213;p2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29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1217" name="Google Shape;1217;p29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8" name="Google Shape;1218;p29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19" name="Google Shape;1219;p29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20" name="Google Shape;1220;p29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1221" name="Google Shape;1221;p2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29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1225" name="Google Shape;1225;p29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26" name="Google Shape;1226;p29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27" name="Google Shape;1227;p29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28" name="Google Shape;1228;p29"/>
            <p:cNvCxnSpPr>
              <a:stCxn id="1215" idx="3"/>
              <a:endCxn id="1225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29" name="Google Shape;1229;p29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1230" name="Google Shape;1230;p29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29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1234" name="Google Shape;1234;p29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5" name="Google Shape;1235;p29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36" name="Google Shape;1236;p29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37" name="Google Shape;1237;p29"/>
            <p:cNvCxnSpPr>
              <a:stCxn id="1223" idx="3"/>
              <a:endCxn id="1234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38" name="Google Shape;1238;p29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1239" name="Google Shape;1239;p29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1240" name="Google Shape;1240;p29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9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9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43" name="Google Shape;1243;p29"/>
            <p:cNvCxnSpPr>
              <a:stCxn id="1242" idx="3"/>
              <a:endCxn id="1217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44" name="Google Shape;1244;p29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1245" name="Google Shape;1245;p29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246" name="Google Shape;1246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9" name="Google Shape;1249;p29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0" name="Google Shape;1250;p29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51" name="Google Shape;1251;p29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52" name="Google Shape;1252;p29"/>
            <p:cNvCxnSpPr>
              <a:stCxn id="1232" idx="3"/>
              <a:endCxn id="1249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53" name="Google Shape;1253;p29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1254" name="Google Shape;1254;p29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1255" name="Google Shape;1255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8" name="Google Shape;1258;p29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9" name="Google Shape;1259;p29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60" name="Google Shape;1260;p29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1261" name="Google Shape;1261;p29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2" name="Google Shape;1262;p29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64" name="Google Shape;1264;p29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5" name="Google Shape;1265;p29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66" name="Google Shape;1266;p29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67" name="Google Shape;1267;p29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1268" name="Google Shape;1268;p29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1" name="Google Shape;1271;p29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1272" name="Google Shape;1272;p29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273" name="Google Shape;1273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6" name="Google Shape;1276;p29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7" name="Google Shape;1277;p29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78" name="Google Shape;1278;p29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79" name="Google Shape;1279;p29"/>
            <p:cNvCxnSpPr>
              <a:stCxn id="1248" idx="3"/>
              <a:endCxn id="1276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280" name="Google Shape;1280;p29"/>
          <p:cNvSpPr/>
          <p:nvPr/>
        </p:nvSpPr>
        <p:spPr>
          <a:xfrm>
            <a:off x="4120800" y="2793275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1" name="Google Shape;1281;p29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1282" name="Google Shape;1282;p29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29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29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5" name="Google Shape;1285;p29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1286" name="Google Shape;1286;p29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287" name="Google Shape;1287;p29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288" name="Google Shape;1288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1" name="Google Shape;1291;p29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2" name="Google Shape;1292;p29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293" name="Google Shape;1293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6" name="Google Shape;1296;p29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1297" name="Google Shape;1297;p29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298" name="Google Shape;1298;p29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299" name="Google Shape;1299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2" name="Google Shape;1302;p29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3" name="Google Shape;1303;p29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304" name="Google Shape;1304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7" name="Google Shape;1307;p29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1308" name="Google Shape;1308;p29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309" name="Google Shape;1309;p29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310" name="Google Shape;1310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3" name="Google Shape;1313;p29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4" name="Google Shape;1314;p29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315" name="Google Shape;1315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8" name="Google Shape;1318;p29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1319" name="Google Shape;1319;p29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320" name="Google Shape;1320;p29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321" name="Google Shape;1321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4" name="Google Shape;1324;p29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5" name="Google Shape;1325;p29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326" name="Google Shape;1326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9" name="Google Shape;1329;p29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1330" name="Google Shape;1330;p29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331" name="Google Shape;1331;p29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332" name="Google Shape;1332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5" name="Google Shape;1335;p29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336" name="Google Shape;1336;p29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337" name="Google Shape;1337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0" name="Google Shape;1340;p29"/>
          <p:cNvGrpSpPr/>
          <p:nvPr/>
        </p:nvGrpSpPr>
        <p:grpSpPr>
          <a:xfrm>
            <a:off x="4233450" y="3510275"/>
            <a:ext cx="680056" cy="766025"/>
            <a:chOff x="4233450" y="3510275"/>
            <a:chExt cx="680056" cy="766025"/>
          </a:xfrm>
        </p:grpSpPr>
        <p:sp>
          <p:nvSpPr>
            <p:cNvPr id="1341" name="Google Shape;1341;p29"/>
            <p:cNvSpPr txBox="1"/>
            <p:nvPr/>
          </p:nvSpPr>
          <p:spPr>
            <a:xfrm>
              <a:off x="4233450" y="3510275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2" name="Google Shape;1342;p29"/>
            <p:cNvSpPr/>
            <p:nvPr/>
          </p:nvSpPr>
          <p:spPr>
            <a:xfrm>
              <a:off x="4443142" y="355753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43" name="Google Shape;1343;p29"/>
            <p:cNvCxnSpPr/>
            <p:nvPr/>
          </p:nvCxnSpPr>
          <p:spPr>
            <a:xfrm flipH="1" rot="10800000">
              <a:off x="4335714" y="3702489"/>
              <a:ext cx="480000" cy="25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44" name="Google Shape;1344;p29"/>
            <p:cNvSpPr txBox="1"/>
            <p:nvPr/>
          </p:nvSpPr>
          <p:spPr>
            <a:xfrm>
              <a:off x="4366950" y="3753100"/>
              <a:ext cx="31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Σ</a:t>
              </a:r>
              <a:endParaRPr/>
            </a:p>
          </p:txBody>
        </p:sp>
        <p:sp>
          <p:nvSpPr>
            <p:cNvPr id="1345" name="Google Shape;1345;p29"/>
            <p:cNvSpPr txBox="1"/>
            <p:nvPr/>
          </p:nvSpPr>
          <p:spPr>
            <a:xfrm>
              <a:off x="4558014" y="3745463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6" name="Google Shape;1346;p29"/>
            <p:cNvSpPr/>
            <p:nvPr/>
          </p:nvSpPr>
          <p:spPr>
            <a:xfrm>
              <a:off x="4767706" y="3792721"/>
              <a:ext cx="145800" cy="145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347" name="Google Shape;1347;p29"/>
          <p:cNvGrpSpPr/>
          <p:nvPr/>
        </p:nvGrpSpPr>
        <p:grpSpPr>
          <a:xfrm>
            <a:off x="5300250" y="3510275"/>
            <a:ext cx="3651856" cy="766025"/>
            <a:chOff x="5300250" y="3510275"/>
            <a:chExt cx="3651856" cy="766025"/>
          </a:xfrm>
        </p:grpSpPr>
        <p:grpSp>
          <p:nvGrpSpPr>
            <p:cNvPr id="1348" name="Google Shape;1348;p29"/>
            <p:cNvGrpSpPr/>
            <p:nvPr/>
          </p:nvGrpSpPr>
          <p:grpSpPr>
            <a:xfrm>
              <a:off x="5300250" y="3510275"/>
              <a:ext cx="680056" cy="766025"/>
              <a:chOff x="4233450" y="3510275"/>
              <a:chExt cx="680056" cy="766025"/>
            </a:xfrm>
          </p:grpSpPr>
          <p:sp>
            <p:nvSpPr>
              <p:cNvPr id="1349" name="Google Shape;1349;p29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50" name="Google Shape;1350;p29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51" name="Google Shape;1351;p29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2" name="Google Shape;1352;p29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353" name="Google Shape;1353;p29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54" name="Google Shape;1354;p29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>
              <a:off x="6290850" y="3510275"/>
              <a:ext cx="680056" cy="766025"/>
              <a:chOff x="4233450" y="3510275"/>
              <a:chExt cx="680056" cy="766025"/>
            </a:xfrm>
          </p:grpSpPr>
          <p:sp>
            <p:nvSpPr>
              <p:cNvPr id="1356" name="Google Shape;1356;p29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57" name="Google Shape;1357;p29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58" name="Google Shape;1358;p29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9" name="Google Shape;1359;p29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360" name="Google Shape;1360;p29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61" name="Google Shape;1361;p29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362" name="Google Shape;1362;p29"/>
            <p:cNvGrpSpPr/>
            <p:nvPr/>
          </p:nvGrpSpPr>
          <p:grpSpPr>
            <a:xfrm>
              <a:off x="7281450" y="3510275"/>
              <a:ext cx="680056" cy="766025"/>
              <a:chOff x="4233450" y="3510275"/>
              <a:chExt cx="680056" cy="766025"/>
            </a:xfrm>
          </p:grpSpPr>
          <p:sp>
            <p:nvSpPr>
              <p:cNvPr id="1363" name="Google Shape;1363;p29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64" name="Google Shape;1364;p29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65" name="Google Shape;1365;p29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6" name="Google Shape;1366;p29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367" name="Google Shape;1367;p29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369" name="Google Shape;1369;p29"/>
            <p:cNvGrpSpPr/>
            <p:nvPr/>
          </p:nvGrpSpPr>
          <p:grpSpPr>
            <a:xfrm>
              <a:off x="8272050" y="3510275"/>
              <a:ext cx="680056" cy="766025"/>
              <a:chOff x="4233450" y="3510275"/>
              <a:chExt cx="680056" cy="766025"/>
            </a:xfrm>
          </p:grpSpPr>
          <p:sp>
            <p:nvSpPr>
              <p:cNvPr id="1370" name="Google Shape;1370;p29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72" name="Google Shape;1372;p29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73" name="Google Shape;1373;p29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374" name="Google Shape;1374;p29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376" name="Google Shape;1376;p29"/>
          <p:cNvGrpSpPr/>
          <p:nvPr/>
        </p:nvGrpSpPr>
        <p:grpSpPr>
          <a:xfrm>
            <a:off x="4209675" y="2925025"/>
            <a:ext cx="4849800" cy="591375"/>
            <a:chOff x="4209675" y="2925025"/>
            <a:chExt cx="4849800" cy="591375"/>
          </a:xfrm>
        </p:grpSpPr>
        <p:cxnSp>
          <p:nvCxnSpPr>
            <p:cNvPr id="1377" name="Google Shape;1377;p29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78" name="Google Shape;1378;p29"/>
            <p:cNvGrpSpPr/>
            <p:nvPr/>
          </p:nvGrpSpPr>
          <p:grpSpPr>
            <a:xfrm>
              <a:off x="4450964" y="2925025"/>
              <a:ext cx="4338586" cy="540000"/>
              <a:chOff x="4583600" y="2086825"/>
              <a:chExt cx="4338586" cy="540000"/>
            </a:xfrm>
          </p:grpSpPr>
          <p:sp>
            <p:nvSpPr>
              <p:cNvPr id="1379" name="Google Shape;1379;p29"/>
              <p:cNvSpPr/>
              <p:nvPr/>
            </p:nvSpPr>
            <p:spPr>
              <a:xfrm>
                <a:off x="4583600" y="2391200"/>
                <a:ext cx="280200" cy="235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>
                <a:off x="5670186" y="2201925"/>
                <a:ext cx="280200" cy="424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>
                <a:off x="6660786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7621286" y="2356925"/>
                <a:ext cx="280200" cy="269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8641986" y="2527838"/>
                <a:ext cx="280200" cy="98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4" name="Google Shape;1384;p29"/>
          <p:cNvGrpSpPr/>
          <p:nvPr/>
        </p:nvGrpSpPr>
        <p:grpSpPr>
          <a:xfrm>
            <a:off x="6410065" y="846650"/>
            <a:ext cx="2608800" cy="859669"/>
            <a:chOff x="6410065" y="846650"/>
            <a:chExt cx="2608800" cy="859669"/>
          </a:xfrm>
        </p:grpSpPr>
        <p:grpSp>
          <p:nvGrpSpPr>
            <p:cNvPr id="1385" name="Google Shape;1385;p29"/>
            <p:cNvGrpSpPr/>
            <p:nvPr/>
          </p:nvGrpSpPr>
          <p:grpSpPr>
            <a:xfrm>
              <a:off x="7426465" y="977019"/>
              <a:ext cx="450600" cy="145800"/>
              <a:chOff x="705975" y="2212050"/>
              <a:chExt cx="450600" cy="145800"/>
            </a:xfrm>
          </p:grpSpPr>
          <p:sp>
            <p:nvSpPr>
              <p:cNvPr id="1386" name="Google Shape;1386;p29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FF5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9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FF5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FF5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9" name="Google Shape;1389;p29"/>
            <p:cNvGrpSpPr/>
            <p:nvPr/>
          </p:nvGrpSpPr>
          <p:grpSpPr>
            <a:xfrm>
              <a:off x="6410065" y="1049919"/>
              <a:ext cx="2608800" cy="656400"/>
              <a:chOff x="6410065" y="1049919"/>
              <a:chExt cx="2608800" cy="656400"/>
            </a:xfrm>
          </p:grpSpPr>
          <p:cxnSp>
            <p:nvCxnSpPr>
              <p:cNvPr id="1390" name="Google Shape;1390;p29"/>
              <p:cNvCxnSpPr>
                <a:stCxn id="1386" idx="1"/>
              </p:cNvCxnSpPr>
              <p:nvPr/>
            </p:nvCxnSpPr>
            <p:spPr>
              <a:xfrm flipH="1">
                <a:off x="6410065" y="1049919"/>
                <a:ext cx="1016400" cy="63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1" name="Google Shape;1391;p29"/>
              <p:cNvCxnSpPr>
                <a:stCxn id="1388" idx="3"/>
              </p:cNvCxnSpPr>
              <p:nvPr/>
            </p:nvCxnSpPr>
            <p:spPr>
              <a:xfrm>
                <a:off x="7877065" y="1049919"/>
                <a:ext cx="1141800" cy="65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392" name="Google Shape;1392;p29"/>
            <p:cNvSpPr txBox="1"/>
            <p:nvPr/>
          </p:nvSpPr>
          <p:spPr>
            <a:xfrm>
              <a:off x="6830375" y="846650"/>
              <a:ext cx="59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sp>
        <p:nvSpPr>
          <p:cNvPr id="1393" name="Google Shape;1393;p29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29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29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6" name="Google Shape;1396;p29"/>
          <p:cNvCxnSpPr>
            <a:stCxn id="1395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Multi-Headed Attention</a:t>
            </a:r>
            <a:endParaRPr/>
          </a:p>
        </p:txBody>
      </p:sp>
      <p:sp>
        <p:nvSpPr>
          <p:cNvPr id="1402" name="Google Shape;1402;p30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3" name="Google Shape;1403;p30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4" name="Google Shape;1404;p30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5" name="Google Shape;1405;p30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6" name="Google Shape;1406;p30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7" name="Google Shape;1407;p30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8" name="Google Shape;1408;p30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9" name="Google Shape;1409;p30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0" name="Google Shape;1410;p30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11" name="Google Shape;1411;p30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1412" name="Google Shape;1412;p3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30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1416" name="Google Shape;1416;p3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30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1420" name="Google Shape;1420;p3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30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1424" name="Google Shape;1424;p3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7" name="Google Shape;1427;p30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1428" name="Google Shape;1428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1" name="Google Shape;1431;p30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1432" name="Google Shape;1432;p30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33" name="Google Shape;1433;p30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4" name="Google Shape;1434;p30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35" name="Google Shape;1435;p30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1436" name="Google Shape;1436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30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1440" name="Google Shape;1440;p30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41" name="Google Shape;1441;p30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42" name="Google Shape;1442;p30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43" name="Google Shape;1443;p30"/>
            <p:cNvCxnSpPr>
              <a:stCxn id="1430" idx="3"/>
              <a:endCxn id="1440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44" name="Google Shape;1444;p30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1445" name="Google Shape;1445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8" name="Google Shape;1448;p30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1449" name="Google Shape;1449;p30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50" name="Google Shape;1450;p30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1" name="Google Shape;1451;p30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2" name="Google Shape;1452;p30"/>
            <p:cNvCxnSpPr>
              <a:stCxn id="1438" idx="3"/>
              <a:endCxn id="1449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53" name="Google Shape;1453;p30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1454" name="Google Shape;1454;p30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1455" name="Google Shape;1455;p3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58" name="Google Shape;1458;p30"/>
            <p:cNvCxnSpPr>
              <a:stCxn id="1457" idx="3"/>
              <a:endCxn id="1432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59" name="Google Shape;1459;p30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1460" name="Google Shape;1460;p30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461" name="Google Shape;1461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4" name="Google Shape;1464;p30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65" name="Google Shape;1465;p30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6" name="Google Shape;1466;p30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7" name="Google Shape;1467;p30"/>
            <p:cNvCxnSpPr>
              <a:stCxn id="1447" idx="3"/>
              <a:endCxn id="1464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68" name="Google Shape;1468;p30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1469" name="Google Shape;1469;p30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1470" name="Google Shape;1470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3" name="Google Shape;1473;p30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74" name="Google Shape;1474;p30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75" name="Google Shape;1475;p30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1476" name="Google Shape;1476;p30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7" name="Google Shape;1477;p30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79" name="Google Shape;1479;p30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0" name="Google Shape;1480;p30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81" name="Google Shape;1481;p30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1482" name="Google Shape;1482;p3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30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1486" name="Google Shape;1486;p30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487" name="Google Shape;1487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0" name="Google Shape;1490;p30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91" name="Google Shape;1491;p30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2" name="Google Shape;1492;p30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3" name="Google Shape;1493;p30"/>
            <p:cNvCxnSpPr>
              <a:stCxn id="1463" idx="3"/>
              <a:endCxn id="1490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494" name="Google Shape;1494;p30"/>
          <p:cNvSpPr/>
          <p:nvPr/>
        </p:nvSpPr>
        <p:spPr>
          <a:xfrm>
            <a:off x="4120800" y="2793275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30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1496" name="Google Shape;1496;p30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97" name="Google Shape;1497;p30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98" name="Google Shape;1498;p30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99" name="Google Shape;1499;p30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1500" name="Google Shape;1500;p30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01" name="Google Shape;1501;p30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502" name="Google Shape;1502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5" name="Google Shape;1505;p30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6" name="Google Shape;1506;p30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507" name="Google Shape;1507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30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1511" name="Google Shape;1511;p30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12" name="Google Shape;1512;p30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513" name="Google Shape;1513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6" name="Google Shape;1516;p30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7" name="Google Shape;1517;p30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518" name="Google Shape;1518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1" name="Google Shape;1521;p30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1522" name="Google Shape;1522;p30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23" name="Google Shape;1523;p30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524" name="Google Shape;1524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7" name="Google Shape;1527;p30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8" name="Google Shape;1528;p30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529" name="Google Shape;1529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32" name="Google Shape;1532;p30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1533" name="Google Shape;1533;p30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34" name="Google Shape;1534;p30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535" name="Google Shape;1535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8" name="Google Shape;1538;p30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9" name="Google Shape;1539;p30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540" name="Google Shape;1540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3" name="Google Shape;1543;p30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1544" name="Google Shape;1544;p30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45" name="Google Shape;1545;p30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546" name="Google Shape;1546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9" name="Google Shape;1549;p30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50" name="Google Shape;1550;p30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551" name="Google Shape;1551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54" name="Google Shape;1554;p30"/>
          <p:cNvGrpSpPr/>
          <p:nvPr/>
        </p:nvGrpSpPr>
        <p:grpSpPr>
          <a:xfrm>
            <a:off x="4233450" y="3510275"/>
            <a:ext cx="680056" cy="766025"/>
            <a:chOff x="4233450" y="3510275"/>
            <a:chExt cx="680056" cy="766025"/>
          </a:xfrm>
        </p:grpSpPr>
        <p:sp>
          <p:nvSpPr>
            <p:cNvPr id="1555" name="Google Shape;1555;p30"/>
            <p:cNvSpPr txBox="1"/>
            <p:nvPr/>
          </p:nvSpPr>
          <p:spPr>
            <a:xfrm>
              <a:off x="4233450" y="3510275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4443142" y="355753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57" name="Google Shape;1557;p30"/>
            <p:cNvCxnSpPr/>
            <p:nvPr/>
          </p:nvCxnSpPr>
          <p:spPr>
            <a:xfrm flipH="1" rot="10800000">
              <a:off x="4335714" y="3702489"/>
              <a:ext cx="480000" cy="25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8" name="Google Shape;1558;p30"/>
            <p:cNvSpPr txBox="1"/>
            <p:nvPr/>
          </p:nvSpPr>
          <p:spPr>
            <a:xfrm>
              <a:off x="4366950" y="3753100"/>
              <a:ext cx="31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Σ</a:t>
              </a:r>
              <a:endParaRPr/>
            </a:p>
          </p:txBody>
        </p:sp>
        <p:sp>
          <p:nvSpPr>
            <p:cNvPr id="1559" name="Google Shape;1559;p30"/>
            <p:cNvSpPr txBox="1"/>
            <p:nvPr/>
          </p:nvSpPr>
          <p:spPr>
            <a:xfrm>
              <a:off x="4558014" y="3745463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60" name="Google Shape;1560;p30"/>
            <p:cNvSpPr/>
            <p:nvPr/>
          </p:nvSpPr>
          <p:spPr>
            <a:xfrm>
              <a:off x="4767706" y="3792721"/>
              <a:ext cx="145800" cy="145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561" name="Google Shape;1561;p30"/>
          <p:cNvGrpSpPr/>
          <p:nvPr/>
        </p:nvGrpSpPr>
        <p:grpSpPr>
          <a:xfrm>
            <a:off x="5300250" y="3510275"/>
            <a:ext cx="3651856" cy="766025"/>
            <a:chOff x="5300250" y="3510275"/>
            <a:chExt cx="3651856" cy="766025"/>
          </a:xfrm>
        </p:grpSpPr>
        <p:grpSp>
          <p:nvGrpSpPr>
            <p:cNvPr id="1562" name="Google Shape;1562;p30"/>
            <p:cNvGrpSpPr/>
            <p:nvPr/>
          </p:nvGrpSpPr>
          <p:grpSpPr>
            <a:xfrm>
              <a:off x="5300250" y="3510275"/>
              <a:ext cx="680056" cy="766025"/>
              <a:chOff x="4233450" y="3510275"/>
              <a:chExt cx="680056" cy="766025"/>
            </a:xfrm>
          </p:grpSpPr>
          <p:sp>
            <p:nvSpPr>
              <p:cNvPr id="1563" name="Google Shape;1563;p30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64" name="Google Shape;1564;p30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565" name="Google Shape;1565;p30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66" name="Google Shape;1566;p30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567" name="Google Shape;1567;p30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569" name="Google Shape;1569;p30"/>
            <p:cNvGrpSpPr/>
            <p:nvPr/>
          </p:nvGrpSpPr>
          <p:grpSpPr>
            <a:xfrm>
              <a:off x="6290850" y="3510275"/>
              <a:ext cx="680056" cy="766025"/>
              <a:chOff x="4233450" y="3510275"/>
              <a:chExt cx="680056" cy="766025"/>
            </a:xfrm>
          </p:grpSpPr>
          <p:sp>
            <p:nvSpPr>
              <p:cNvPr id="1570" name="Google Shape;1570;p30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572" name="Google Shape;1572;p30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73" name="Google Shape;1573;p30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574" name="Google Shape;1574;p30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576" name="Google Shape;1576;p30"/>
            <p:cNvGrpSpPr/>
            <p:nvPr/>
          </p:nvGrpSpPr>
          <p:grpSpPr>
            <a:xfrm>
              <a:off x="7281450" y="3510275"/>
              <a:ext cx="680056" cy="766025"/>
              <a:chOff x="4233450" y="3510275"/>
              <a:chExt cx="680056" cy="766025"/>
            </a:xfrm>
          </p:grpSpPr>
          <p:sp>
            <p:nvSpPr>
              <p:cNvPr id="1577" name="Google Shape;1577;p30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579" name="Google Shape;1579;p30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80" name="Google Shape;1580;p30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581" name="Google Shape;1581;p30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583" name="Google Shape;1583;p30"/>
            <p:cNvGrpSpPr/>
            <p:nvPr/>
          </p:nvGrpSpPr>
          <p:grpSpPr>
            <a:xfrm>
              <a:off x="8272050" y="3510275"/>
              <a:ext cx="680056" cy="766025"/>
              <a:chOff x="4233450" y="3510275"/>
              <a:chExt cx="680056" cy="766025"/>
            </a:xfrm>
          </p:grpSpPr>
          <p:sp>
            <p:nvSpPr>
              <p:cNvPr id="1584" name="Google Shape;1584;p30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586" name="Google Shape;1586;p30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87" name="Google Shape;1587;p30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588" name="Google Shape;1588;p30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590" name="Google Shape;1590;p30"/>
          <p:cNvGrpSpPr/>
          <p:nvPr/>
        </p:nvGrpSpPr>
        <p:grpSpPr>
          <a:xfrm>
            <a:off x="4209675" y="2925025"/>
            <a:ext cx="4849800" cy="591375"/>
            <a:chOff x="4209675" y="2925025"/>
            <a:chExt cx="4849800" cy="591375"/>
          </a:xfrm>
        </p:grpSpPr>
        <p:cxnSp>
          <p:nvCxnSpPr>
            <p:cNvPr id="1591" name="Google Shape;1591;p30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92" name="Google Shape;1592;p30"/>
            <p:cNvGrpSpPr/>
            <p:nvPr/>
          </p:nvGrpSpPr>
          <p:grpSpPr>
            <a:xfrm>
              <a:off x="4450964" y="2925025"/>
              <a:ext cx="4338586" cy="540000"/>
              <a:chOff x="4583600" y="2086825"/>
              <a:chExt cx="4338586" cy="540000"/>
            </a:xfrm>
          </p:grpSpPr>
          <p:sp>
            <p:nvSpPr>
              <p:cNvPr id="1593" name="Google Shape;1593;p30"/>
              <p:cNvSpPr/>
              <p:nvPr/>
            </p:nvSpPr>
            <p:spPr>
              <a:xfrm>
                <a:off x="4583600" y="2391200"/>
                <a:ext cx="280200" cy="235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0"/>
              <p:cNvSpPr/>
              <p:nvPr/>
            </p:nvSpPr>
            <p:spPr>
              <a:xfrm>
                <a:off x="5670186" y="2201925"/>
                <a:ext cx="280200" cy="424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>
                <a:off x="6660786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7621286" y="2356925"/>
                <a:ext cx="280200" cy="269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8641986" y="2527838"/>
                <a:ext cx="280200" cy="98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598" name="Google Shape;1598;p30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99" name="Google Shape;1599;p30"/>
          <p:cNvGrpSpPr/>
          <p:nvPr/>
        </p:nvGrpSpPr>
        <p:grpSpPr>
          <a:xfrm>
            <a:off x="6127650" y="975550"/>
            <a:ext cx="1076791" cy="400200"/>
            <a:chOff x="6800274" y="846647"/>
            <a:chExt cx="1076791" cy="400200"/>
          </a:xfrm>
        </p:grpSpPr>
        <p:grpSp>
          <p:nvGrpSpPr>
            <p:cNvPr id="1600" name="Google Shape;1600;p30"/>
            <p:cNvGrpSpPr/>
            <p:nvPr/>
          </p:nvGrpSpPr>
          <p:grpSpPr>
            <a:xfrm>
              <a:off x="7426465" y="977019"/>
              <a:ext cx="450600" cy="145800"/>
              <a:chOff x="705975" y="2212050"/>
              <a:chExt cx="450600" cy="145800"/>
            </a:xfrm>
          </p:grpSpPr>
          <p:sp>
            <p:nvSpPr>
              <p:cNvPr id="1601" name="Google Shape;1601;p3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0"/>
            <p:cNvSpPr txBox="1"/>
            <p:nvPr/>
          </p:nvSpPr>
          <p:spPr>
            <a:xfrm>
              <a:off x="6800274" y="846647"/>
              <a:ext cx="62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sp>
        <p:nvSpPr>
          <p:cNvPr id="1605" name="Google Shape;1605;p30"/>
          <p:cNvSpPr txBox="1"/>
          <p:nvPr/>
        </p:nvSpPr>
        <p:spPr>
          <a:xfrm>
            <a:off x="3633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6" name="Google Shape;1606;p30"/>
          <p:cNvSpPr txBox="1"/>
          <p:nvPr/>
        </p:nvSpPr>
        <p:spPr>
          <a:xfrm>
            <a:off x="3637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07" name="Google Shape;1607;p30"/>
          <p:cNvGrpSpPr/>
          <p:nvPr/>
        </p:nvGrpSpPr>
        <p:grpSpPr>
          <a:xfrm>
            <a:off x="3722498" y="3874851"/>
            <a:ext cx="450600" cy="145800"/>
            <a:chOff x="705975" y="2364450"/>
            <a:chExt cx="450600" cy="145800"/>
          </a:xfrm>
        </p:grpSpPr>
        <p:sp>
          <p:nvSpPr>
            <p:cNvPr id="1608" name="Google Shape;1608;p3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30"/>
          <p:cNvSpPr/>
          <p:nvPr/>
        </p:nvSpPr>
        <p:spPr>
          <a:xfrm>
            <a:off x="3587400" y="2793275"/>
            <a:ext cx="5023200" cy="2350200"/>
          </a:xfrm>
          <a:prstGeom prst="rect">
            <a:avLst/>
          </a:prstGeom>
          <a:solidFill>
            <a:srgbClr val="FAEFE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30"/>
          <p:cNvSpPr/>
          <p:nvPr/>
        </p:nvSpPr>
        <p:spPr>
          <a:xfrm>
            <a:off x="46326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13" name="Google Shape;1613;p30"/>
          <p:cNvGrpSpPr/>
          <p:nvPr/>
        </p:nvGrpSpPr>
        <p:grpSpPr>
          <a:xfrm>
            <a:off x="4661440" y="4878169"/>
            <a:ext cx="450600" cy="145800"/>
            <a:chOff x="705975" y="2212050"/>
            <a:chExt cx="450600" cy="145800"/>
          </a:xfrm>
        </p:grpSpPr>
        <p:sp>
          <p:nvSpPr>
            <p:cNvPr id="1614" name="Google Shape;1614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7" name="Google Shape;1617;p30"/>
          <p:cNvSpPr/>
          <p:nvPr/>
        </p:nvSpPr>
        <p:spPr>
          <a:xfrm>
            <a:off x="5040542" y="4326083"/>
            <a:ext cx="145800" cy="145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8" name="Google Shape;1618;p30"/>
          <p:cNvGrpSpPr/>
          <p:nvPr/>
        </p:nvGrpSpPr>
        <p:grpSpPr>
          <a:xfrm>
            <a:off x="5114831" y="4878169"/>
            <a:ext cx="450600" cy="145800"/>
            <a:chOff x="705975" y="2212050"/>
            <a:chExt cx="450600" cy="145800"/>
          </a:xfrm>
        </p:grpSpPr>
        <p:sp>
          <p:nvSpPr>
            <p:cNvPr id="1619" name="Google Shape;1619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2" name="Google Shape;1622;p30"/>
          <p:cNvSpPr/>
          <p:nvPr/>
        </p:nvSpPr>
        <p:spPr>
          <a:xfrm>
            <a:off x="56232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23" name="Google Shape;1623;p30"/>
          <p:cNvGrpSpPr/>
          <p:nvPr/>
        </p:nvGrpSpPr>
        <p:grpSpPr>
          <a:xfrm>
            <a:off x="5652040" y="4878169"/>
            <a:ext cx="450600" cy="145800"/>
            <a:chOff x="705975" y="2212050"/>
            <a:chExt cx="450600" cy="145800"/>
          </a:xfrm>
        </p:grpSpPr>
        <p:sp>
          <p:nvSpPr>
            <p:cNvPr id="1624" name="Google Shape;1624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7" name="Google Shape;1627;p30"/>
          <p:cNvSpPr/>
          <p:nvPr/>
        </p:nvSpPr>
        <p:spPr>
          <a:xfrm>
            <a:off x="60311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8" name="Google Shape;1628;p30"/>
          <p:cNvGrpSpPr/>
          <p:nvPr/>
        </p:nvGrpSpPr>
        <p:grpSpPr>
          <a:xfrm>
            <a:off x="6105431" y="4878169"/>
            <a:ext cx="450600" cy="145800"/>
            <a:chOff x="705975" y="2212050"/>
            <a:chExt cx="450600" cy="145800"/>
          </a:xfrm>
        </p:grpSpPr>
        <p:sp>
          <p:nvSpPr>
            <p:cNvPr id="1629" name="Google Shape;1629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2" name="Google Shape;1632;p30"/>
          <p:cNvSpPr/>
          <p:nvPr/>
        </p:nvSpPr>
        <p:spPr>
          <a:xfrm>
            <a:off x="66138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e4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33" name="Google Shape;1633;p30"/>
          <p:cNvGrpSpPr/>
          <p:nvPr/>
        </p:nvGrpSpPr>
        <p:grpSpPr>
          <a:xfrm>
            <a:off x="6642640" y="4878169"/>
            <a:ext cx="450600" cy="145800"/>
            <a:chOff x="705975" y="2212050"/>
            <a:chExt cx="450600" cy="145800"/>
          </a:xfrm>
        </p:grpSpPr>
        <p:sp>
          <p:nvSpPr>
            <p:cNvPr id="1634" name="Google Shape;1634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7" name="Google Shape;1637;p30"/>
          <p:cNvSpPr/>
          <p:nvPr/>
        </p:nvSpPr>
        <p:spPr>
          <a:xfrm>
            <a:off x="70217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8" name="Google Shape;1638;p30"/>
          <p:cNvGrpSpPr/>
          <p:nvPr/>
        </p:nvGrpSpPr>
        <p:grpSpPr>
          <a:xfrm>
            <a:off x="7096031" y="4878169"/>
            <a:ext cx="450600" cy="145800"/>
            <a:chOff x="705975" y="2212050"/>
            <a:chExt cx="450600" cy="145800"/>
          </a:xfrm>
        </p:grpSpPr>
        <p:sp>
          <p:nvSpPr>
            <p:cNvPr id="1639" name="Google Shape;1639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2" name="Google Shape;1642;p30"/>
          <p:cNvSpPr/>
          <p:nvPr/>
        </p:nvSpPr>
        <p:spPr>
          <a:xfrm>
            <a:off x="76044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e5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43" name="Google Shape;1643;p30"/>
          <p:cNvGrpSpPr/>
          <p:nvPr/>
        </p:nvGrpSpPr>
        <p:grpSpPr>
          <a:xfrm>
            <a:off x="7633240" y="4878169"/>
            <a:ext cx="450600" cy="145800"/>
            <a:chOff x="705975" y="2212050"/>
            <a:chExt cx="450600" cy="145800"/>
          </a:xfrm>
        </p:grpSpPr>
        <p:sp>
          <p:nvSpPr>
            <p:cNvPr id="1644" name="Google Shape;1644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7" name="Google Shape;1647;p30"/>
          <p:cNvSpPr/>
          <p:nvPr/>
        </p:nvSpPr>
        <p:spPr>
          <a:xfrm>
            <a:off x="8012342" y="432608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30"/>
          <p:cNvGrpSpPr/>
          <p:nvPr/>
        </p:nvGrpSpPr>
        <p:grpSpPr>
          <a:xfrm>
            <a:off x="8086631" y="4878169"/>
            <a:ext cx="450600" cy="145800"/>
            <a:chOff x="705975" y="2212050"/>
            <a:chExt cx="450600" cy="145800"/>
          </a:xfrm>
        </p:grpSpPr>
        <p:sp>
          <p:nvSpPr>
            <p:cNvPr id="1649" name="Google Shape;1649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30"/>
          <p:cNvSpPr/>
          <p:nvPr/>
        </p:nvSpPr>
        <p:spPr>
          <a:xfrm>
            <a:off x="36420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53" name="Google Shape;1653;p30"/>
          <p:cNvGrpSpPr/>
          <p:nvPr/>
        </p:nvGrpSpPr>
        <p:grpSpPr>
          <a:xfrm>
            <a:off x="3670840" y="4878169"/>
            <a:ext cx="450600" cy="145800"/>
            <a:chOff x="705975" y="2212050"/>
            <a:chExt cx="450600" cy="145800"/>
          </a:xfrm>
        </p:grpSpPr>
        <p:sp>
          <p:nvSpPr>
            <p:cNvPr id="1654" name="Google Shape;1654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30"/>
          <p:cNvSpPr/>
          <p:nvPr/>
        </p:nvSpPr>
        <p:spPr>
          <a:xfrm>
            <a:off x="4049942" y="432608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58" name="Google Shape;1658;p30"/>
          <p:cNvGrpSpPr/>
          <p:nvPr/>
        </p:nvGrpSpPr>
        <p:grpSpPr>
          <a:xfrm>
            <a:off x="4124231" y="4878169"/>
            <a:ext cx="450600" cy="145800"/>
            <a:chOff x="705975" y="2212050"/>
            <a:chExt cx="450600" cy="145800"/>
          </a:xfrm>
        </p:grpSpPr>
        <p:sp>
          <p:nvSpPr>
            <p:cNvPr id="1659" name="Google Shape;1659;p3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2" name="Google Shape;1662;p30"/>
          <p:cNvSpPr txBox="1"/>
          <p:nvPr/>
        </p:nvSpPr>
        <p:spPr>
          <a:xfrm>
            <a:off x="3700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3" name="Google Shape;1663;p30"/>
          <p:cNvSpPr/>
          <p:nvPr/>
        </p:nvSpPr>
        <p:spPr>
          <a:xfrm>
            <a:off x="3909742" y="355753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64" name="Google Shape;1664;p30"/>
          <p:cNvCxnSpPr/>
          <p:nvPr/>
        </p:nvCxnSpPr>
        <p:spPr>
          <a:xfrm flipH="1" rot="10800000">
            <a:off x="3802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30"/>
          <p:cNvSpPr txBox="1"/>
          <p:nvPr/>
        </p:nvSpPr>
        <p:spPr>
          <a:xfrm>
            <a:off x="3833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1666" name="Google Shape;1666;p30"/>
          <p:cNvSpPr txBox="1"/>
          <p:nvPr/>
        </p:nvSpPr>
        <p:spPr>
          <a:xfrm>
            <a:off x="4024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7" name="Google Shape;1667;p30"/>
          <p:cNvSpPr/>
          <p:nvPr/>
        </p:nvSpPr>
        <p:spPr>
          <a:xfrm>
            <a:off x="4234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8" name="Google Shape;1668;p30"/>
          <p:cNvSpPr txBox="1"/>
          <p:nvPr/>
        </p:nvSpPr>
        <p:spPr>
          <a:xfrm>
            <a:off x="47668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9" name="Google Shape;1669;p30"/>
          <p:cNvSpPr/>
          <p:nvPr/>
        </p:nvSpPr>
        <p:spPr>
          <a:xfrm>
            <a:off x="4976542" y="3557533"/>
            <a:ext cx="145800" cy="145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0" name="Google Shape;1670;p30"/>
          <p:cNvCxnSpPr/>
          <p:nvPr/>
        </p:nvCxnSpPr>
        <p:spPr>
          <a:xfrm flipH="1" rot="10800000">
            <a:off x="48691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1" name="Google Shape;1671;p30"/>
          <p:cNvSpPr txBox="1"/>
          <p:nvPr/>
        </p:nvSpPr>
        <p:spPr>
          <a:xfrm>
            <a:off x="49003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1672" name="Google Shape;1672;p30"/>
          <p:cNvSpPr txBox="1"/>
          <p:nvPr/>
        </p:nvSpPr>
        <p:spPr>
          <a:xfrm>
            <a:off x="50914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3" name="Google Shape;1673;p30"/>
          <p:cNvSpPr/>
          <p:nvPr/>
        </p:nvSpPr>
        <p:spPr>
          <a:xfrm>
            <a:off x="53011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4" name="Google Shape;1674;p30"/>
          <p:cNvSpPr txBox="1"/>
          <p:nvPr/>
        </p:nvSpPr>
        <p:spPr>
          <a:xfrm>
            <a:off x="57574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5" name="Google Shape;1675;p30"/>
          <p:cNvSpPr/>
          <p:nvPr/>
        </p:nvSpPr>
        <p:spPr>
          <a:xfrm>
            <a:off x="59671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6" name="Google Shape;1676;p30"/>
          <p:cNvCxnSpPr/>
          <p:nvPr/>
        </p:nvCxnSpPr>
        <p:spPr>
          <a:xfrm flipH="1" rot="10800000">
            <a:off x="58597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7" name="Google Shape;1677;p30"/>
          <p:cNvSpPr txBox="1"/>
          <p:nvPr/>
        </p:nvSpPr>
        <p:spPr>
          <a:xfrm>
            <a:off x="58909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1678" name="Google Shape;1678;p30"/>
          <p:cNvSpPr txBox="1"/>
          <p:nvPr/>
        </p:nvSpPr>
        <p:spPr>
          <a:xfrm>
            <a:off x="60820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9" name="Google Shape;1679;p30"/>
          <p:cNvSpPr/>
          <p:nvPr/>
        </p:nvSpPr>
        <p:spPr>
          <a:xfrm>
            <a:off x="62917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0" name="Google Shape;1680;p30"/>
          <p:cNvSpPr txBox="1"/>
          <p:nvPr/>
        </p:nvSpPr>
        <p:spPr>
          <a:xfrm>
            <a:off x="6748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1" name="Google Shape;1681;p30"/>
          <p:cNvSpPr/>
          <p:nvPr/>
        </p:nvSpPr>
        <p:spPr>
          <a:xfrm>
            <a:off x="69577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82" name="Google Shape;1682;p30"/>
          <p:cNvCxnSpPr/>
          <p:nvPr/>
        </p:nvCxnSpPr>
        <p:spPr>
          <a:xfrm flipH="1" rot="10800000">
            <a:off x="6850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30"/>
          <p:cNvSpPr txBox="1"/>
          <p:nvPr/>
        </p:nvSpPr>
        <p:spPr>
          <a:xfrm>
            <a:off x="6881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1684" name="Google Shape;1684;p30"/>
          <p:cNvSpPr txBox="1"/>
          <p:nvPr/>
        </p:nvSpPr>
        <p:spPr>
          <a:xfrm>
            <a:off x="7072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5" name="Google Shape;1685;p30"/>
          <p:cNvSpPr/>
          <p:nvPr/>
        </p:nvSpPr>
        <p:spPr>
          <a:xfrm>
            <a:off x="7282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6" name="Google Shape;1686;p30"/>
          <p:cNvSpPr txBox="1"/>
          <p:nvPr/>
        </p:nvSpPr>
        <p:spPr>
          <a:xfrm>
            <a:off x="77386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7" name="Google Shape;1687;p30"/>
          <p:cNvSpPr/>
          <p:nvPr/>
        </p:nvSpPr>
        <p:spPr>
          <a:xfrm>
            <a:off x="7948342" y="355753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88" name="Google Shape;1688;p30"/>
          <p:cNvCxnSpPr/>
          <p:nvPr/>
        </p:nvCxnSpPr>
        <p:spPr>
          <a:xfrm flipH="1" rot="10800000">
            <a:off x="78409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9" name="Google Shape;1689;p30"/>
          <p:cNvSpPr txBox="1"/>
          <p:nvPr/>
        </p:nvSpPr>
        <p:spPr>
          <a:xfrm>
            <a:off x="78721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1690" name="Google Shape;1690;p30"/>
          <p:cNvSpPr txBox="1"/>
          <p:nvPr/>
        </p:nvSpPr>
        <p:spPr>
          <a:xfrm>
            <a:off x="80632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1" name="Google Shape;1691;p30"/>
          <p:cNvSpPr/>
          <p:nvPr/>
        </p:nvSpPr>
        <p:spPr>
          <a:xfrm>
            <a:off x="82729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92" name="Google Shape;1692;p30"/>
          <p:cNvGrpSpPr/>
          <p:nvPr/>
        </p:nvGrpSpPr>
        <p:grpSpPr>
          <a:xfrm>
            <a:off x="3676275" y="2967125"/>
            <a:ext cx="4849800" cy="549275"/>
            <a:chOff x="4209675" y="2967125"/>
            <a:chExt cx="4849800" cy="549275"/>
          </a:xfrm>
        </p:grpSpPr>
        <p:cxnSp>
          <p:nvCxnSpPr>
            <p:cNvPr id="1693" name="Google Shape;1693;p30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94" name="Google Shape;1694;p30"/>
            <p:cNvGrpSpPr/>
            <p:nvPr/>
          </p:nvGrpSpPr>
          <p:grpSpPr>
            <a:xfrm>
              <a:off x="4450975" y="2967125"/>
              <a:ext cx="4338575" cy="497800"/>
              <a:chOff x="4583611" y="2128925"/>
              <a:chExt cx="4338575" cy="497800"/>
            </a:xfrm>
          </p:grpSpPr>
          <p:sp>
            <p:nvSpPr>
              <p:cNvPr id="1695" name="Google Shape;1695;p30"/>
              <p:cNvSpPr/>
              <p:nvPr/>
            </p:nvSpPr>
            <p:spPr>
              <a:xfrm>
                <a:off x="4583611" y="2573525"/>
                <a:ext cx="280200" cy="531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0"/>
              <p:cNvSpPr/>
              <p:nvPr/>
            </p:nvSpPr>
            <p:spPr>
              <a:xfrm>
                <a:off x="5670186" y="2480925"/>
                <a:ext cx="280200" cy="145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0"/>
              <p:cNvSpPr/>
              <p:nvPr/>
            </p:nvSpPr>
            <p:spPr>
              <a:xfrm>
                <a:off x="6660786" y="2129025"/>
                <a:ext cx="280200" cy="497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0"/>
              <p:cNvSpPr/>
              <p:nvPr/>
            </p:nvSpPr>
            <p:spPr>
              <a:xfrm>
                <a:off x="7621286" y="2128925"/>
                <a:ext cx="280200" cy="497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0"/>
              <p:cNvSpPr/>
              <p:nvPr/>
            </p:nvSpPr>
            <p:spPr>
              <a:xfrm>
                <a:off x="8641986" y="2573445"/>
                <a:ext cx="280200" cy="531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00" name="Google Shape;1700;p30"/>
          <p:cNvGrpSpPr/>
          <p:nvPr/>
        </p:nvGrpSpPr>
        <p:grpSpPr>
          <a:xfrm>
            <a:off x="6146425" y="1204150"/>
            <a:ext cx="1058398" cy="400200"/>
            <a:chOff x="6991380" y="846652"/>
            <a:chExt cx="885763" cy="400200"/>
          </a:xfrm>
        </p:grpSpPr>
        <p:grpSp>
          <p:nvGrpSpPr>
            <p:cNvPr id="1701" name="Google Shape;1701;p30"/>
            <p:cNvGrpSpPr/>
            <p:nvPr/>
          </p:nvGrpSpPr>
          <p:grpSpPr>
            <a:xfrm>
              <a:off x="7499959" y="977027"/>
              <a:ext cx="377184" cy="145800"/>
              <a:chOff x="779469" y="2212057"/>
              <a:chExt cx="377184" cy="145800"/>
            </a:xfrm>
          </p:grpSpPr>
          <p:sp>
            <p:nvSpPr>
              <p:cNvPr id="1702" name="Google Shape;1702;p30"/>
              <p:cNvSpPr/>
              <p:nvPr/>
            </p:nvSpPr>
            <p:spPr>
              <a:xfrm>
                <a:off x="779469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0"/>
              <p:cNvSpPr/>
              <p:nvPr/>
            </p:nvSpPr>
            <p:spPr>
              <a:xfrm>
                <a:off x="907011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0"/>
              <p:cNvSpPr/>
              <p:nvPr/>
            </p:nvSpPr>
            <p:spPr>
              <a:xfrm>
                <a:off x="1034553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5" name="Google Shape;1705;p30"/>
            <p:cNvSpPr txBox="1"/>
            <p:nvPr/>
          </p:nvSpPr>
          <p:spPr>
            <a:xfrm>
              <a:off x="6991380" y="846652"/>
              <a:ext cx="49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grpSp>
        <p:nvGrpSpPr>
          <p:cNvPr id="1706" name="Google Shape;1706;p30"/>
          <p:cNvGrpSpPr/>
          <p:nvPr/>
        </p:nvGrpSpPr>
        <p:grpSpPr>
          <a:xfrm>
            <a:off x="7264232" y="840850"/>
            <a:ext cx="735324" cy="717300"/>
            <a:chOff x="7265952" y="764649"/>
            <a:chExt cx="680100" cy="717300"/>
          </a:xfrm>
        </p:grpSpPr>
        <p:sp>
          <p:nvSpPr>
            <p:cNvPr id="1707" name="Google Shape;1707;p30"/>
            <p:cNvSpPr/>
            <p:nvPr/>
          </p:nvSpPr>
          <p:spPr>
            <a:xfrm>
              <a:off x="7265952" y="1000149"/>
              <a:ext cx="680100" cy="4818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Add+Norm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08" name="Google Shape;1708;p30"/>
            <p:cNvCxnSpPr>
              <a:stCxn id="1707" idx="3"/>
              <a:endCxn id="1709" idx="1"/>
            </p:cNvCxnSpPr>
            <p:nvPr/>
          </p:nvCxnSpPr>
          <p:spPr>
            <a:xfrm rot="10800000">
              <a:off x="7602402" y="764649"/>
              <a:ext cx="3600" cy="23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10" name="Google Shape;1710;p30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0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30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3" name="Google Shape;1713;p30"/>
          <p:cNvCxnSpPr>
            <a:stCxn id="1712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4" name="Google Shape;1714;p30"/>
          <p:cNvSpPr txBox="1"/>
          <p:nvPr/>
        </p:nvSpPr>
        <p:spPr>
          <a:xfrm>
            <a:off x="7318838" y="445025"/>
            <a:ext cx="6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Multi-Headed Attention</a:t>
            </a:r>
            <a:endParaRPr/>
          </a:p>
        </p:txBody>
      </p:sp>
      <p:sp>
        <p:nvSpPr>
          <p:cNvPr id="1720" name="Google Shape;1720;p31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1" name="Google Shape;1721;p31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31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3" name="Google Shape;1723;p31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4" name="Google Shape;1724;p31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5" name="Google Shape;1725;p31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6" name="Google Shape;1726;p31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7" name="Google Shape;1727;p31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8" name="Google Shape;1728;p31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29" name="Google Shape;1729;p31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1730" name="Google Shape;1730;p3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31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1734" name="Google Shape;1734;p3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7" name="Google Shape;1737;p31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1738" name="Google Shape;1738;p3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1" name="Google Shape;1741;p31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1742" name="Google Shape;1742;p3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5" name="Google Shape;1745;p31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1746" name="Google Shape;1746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9" name="Google Shape;1749;p31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1750" name="Google Shape;1750;p31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51" name="Google Shape;1751;p31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52" name="Google Shape;1752;p31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53" name="Google Shape;1753;p31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1754" name="Google Shape;1754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31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1758" name="Google Shape;1758;p31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59" name="Google Shape;1759;p31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60" name="Google Shape;1760;p31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61" name="Google Shape;1761;p31"/>
            <p:cNvCxnSpPr>
              <a:stCxn id="1748" idx="3"/>
              <a:endCxn id="1758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62" name="Google Shape;1762;p31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1763" name="Google Shape;1763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6" name="Google Shape;1766;p31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1767" name="Google Shape;1767;p31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68" name="Google Shape;1768;p31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69" name="Google Shape;1769;p31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70" name="Google Shape;1770;p31"/>
            <p:cNvCxnSpPr>
              <a:stCxn id="1756" idx="3"/>
              <a:endCxn id="1767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71" name="Google Shape;1771;p31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1772" name="Google Shape;1772;p31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1773" name="Google Shape;1773;p3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76" name="Google Shape;1776;p31"/>
            <p:cNvCxnSpPr>
              <a:stCxn id="1775" idx="3"/>
              <a:endCxn id="1750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77" name="Google Shape;1777;p31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1778" name="Google Shape;1778;p31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779" name="Google Shape;1779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2" name="Google Shape;1782;p31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83" name="Google Shape;1783;p31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84" name="Google Shape;1784;p31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85" name="Google Shape;1785;p31"/>
            <p:cNvCxnSpPr>
              <a:stCxn id="1765" idx="3"/>
              <a:endCxn id="1782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86" name="Google Shape;1786;p31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1787" name="Google Shape;1787;p31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1788" name="Google Shape;1788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1" name="Google Shape;1791;p31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92" name="Google Shape;1792;p31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93" name="Google Shape;1793;p31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1794" name="Google Shape;1794;p31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95" name="Google Shape;1795;p31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96" name="Google Shape;1796;p31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97" name="Google Shape;1797;p31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8" name="Google Shape;1798;p31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99" name="Google Shape;1799;p31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1800" name="Google Shape;1800;p3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3" name="Google Shape;1803;p31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1804" name="Google Shape;1804;p31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805" name="Google Shape;1805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8" name="Google Shape;1808;p31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09" name="Google Shape;1809;p31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10" name="Google Shape;1810;p31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11" name="Google Shape;1811;p31"/>
            <p:cNvCxnSpPr>
              <a:stCxn id="1781" idx="3"/>
              <a:endCxn id="1808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812" name="Google Shape;1812;p31"/>
          <p:cNvSpPr/>
          <p:nvPr/>
        </p:nvSpPr>
        <p:spPr>
          <a:xfrm>
            <a:off x="4120800" y="2793275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31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1814" name="Google Shape;1814;p31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15" name="Google Shape;1815;p31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16" name="Google Shape;1816;p31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17" name="Google Shape;1817;p31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1818" name="Google Shape;1818;p31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819" name="Google Shape;1819;p31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820" name="Google Shape;1820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3" name="Google Shape;1823;p31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24" name="Google Shape;1824;p31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825" name="Google Shape;1825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28" name="Google Shape;1828;p31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1829" name="Google Shape;1829;p31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830" name="Google Shape;1830;p31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831" name="Google Shape;1831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34" name="Google Shape;1834;p31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5" name="Google Shape;1835;p31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836" name="Google Shape;1836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39" name="Google Shape;1839;p31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1840" name="Google Shape;1840;p31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841" name="Google Shape;1841;p31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842" name="Google Shape;1842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5" name="Google Shape;1845;p31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6" name="Google Shape;1846;p31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847" name="Google Shape;1847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0" name="Google Shape;1850;p31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1851" name="Google Shape;1851;p31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852" name="Google Shape;1852;p31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853" name="Google Shape;1853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6" name="Google Shape;1856;p31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7" name="Google Shape;1857;p31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858" name="Google Shape;1858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1" name="Google Shape;1861;p31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1862" name="Google Shape;1862;p31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863" name="Google Shape;1863;p31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1864" name="Google Shape;1864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7" name="Google Shape;1867;p31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868" name="Google Shape;1868;p31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1869" name="Google Shape;1869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72" name="Google Shape;1872;p31"/>
          <p:cNvGrpSpPr/>
          <p:nvPr/>
        </p:nvGrpSpPr>
        <p:grpSpPr>
          <a:xfrm>
            <a:off x="4233450" y="3510275"/>
            <a:ext cx="680056" cy="766025"/>
            <a:chOff x="4233450" y="3510275"/>
            <a:chExt cx="680056" cy="766025"/>
          </a:xfrm>
        </p:grpSpPr>
        <p:sp>
          <p:nvSpPr>
            <p:cNvPr id="1873" name="Google Shape;1873;p31"/>
            <p:cNvSpPr txBox="1"/>
            <p:nvPr/>
          </p:nvSpPr>
          <p:spPr>
            <a:xfrm>
              <a:off x="4233450" y="3510275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4443142" y="355753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75" name="Google Shape;1875;p31"/>
            <p:cNvCxnSpPr/>
            <p:nvPr/>
          </p:nvCxnSpPr>
          <p:spPr>
            <a:xfrm flipH="1" rot="10800000">
              <a:off x="4335714" y="3702489"/>
              <a:ext cx="480000" cy="25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76" name="Google Shape;1876;p31"/>
            <p:cNvSpPr txBox="1"/>
            <p:nvPr/>
          </p:nvSpPr>
          <p:spPr>
            <a:xfrm>
              <a:off x="4366950" y="3753100"/>
              <a:ext cx="31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Σ</a:t>
              </a:r>
              <a:endParaRPr/>
            </a:p>
          </p:txBody>
        </p:sp>
        <p:sp>
          <p:nvSpPr>
            <p:cNvPr id="1877" name="Google Shape;1877;p31"/>
            <p:cNvSpPr txBox="1"/>
            <p:nvPr/>
          </p:nvSpPr>
          <p:spPr>
            <a:xfrm>
              <a:off x="4558014" y="3745463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4767706" y="3792721"/>
              <a:ext cx="145800" cy="145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879" name="Google Shape;1879;p31"/>
          <p:cNvGrpSpPr/>
          <p:nvPr/>
        </p:nvGrpSpPr>
        <p:grpSpPr>
          <a:xfrm>
            <a:off x="5300250" y="3510275"/>
            <a:ext cx="3651856" cy="766025"/>
            <a:chOff x="5300250" y="3510275"/>
            <a:chExt cx="3651856" cy="766025"/>
          </a:xfrm>
        </p:grpSpPr>
        <p:grpSp>
          <p:nvGrpSpPr>
            <p:cNvPr id="1880" name="Google Shape;1880;p31"/>
            <p:cNvGrpSpPr/>
            <p:nvPr/>
          </p:nvGrpSpPr>
          <p:grpSpPr>
            <a:xfrm>
              <a:off x="5300250" y="3510275"/>
              <a:ext cx="680056" cy="766025"/>
              <a:chOff x="4233450" y="3510275"/>
              <a:chExt cx="680056" cy="766025"/>
            </a:xfrm>
          </p:grpSpPr>
          <p:sp>
            <p:nvSpPr>
              <p:cNvPr id="1881" name="Google Shape;1881;p31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82" name="Google Shape;1882;p31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883" name="Google Shape;1883;p31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84" name="Google Shape;1884;p31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885" name="Google Shape;1885;p31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86" name="Google Shape;1886;p31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887" name="Google Shape;1887;p31"/>
            <p:cNvGrpSpPr/>
            <p:nvPr/>
          </p:nvGrpSpPr>
          <p:grpSpPr>
            <a:xfrm>
              <a:off x="6290850" y="3510275"/>
              <a:ext cx="680056" cy="766025"/>
              <a:chOff x="4233450" y="3510275"/>
              <a:chExt cx="680056" cy="766025"/>
            </a:xfrm>
          </p:grpSpPr>
          <p:sp>
            <p:nvSpPr>
              <p:cNvPr id="1888" name="Google Shape;1888;p31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89" name="Google Shape;1889;p31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890" name="Google Shape;1890;p31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91" name="Google Shape;1891;p31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892" name="Google Shape;1892;p31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93" name="Google Shape;1893;p31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894" name="Google Shape;1894;p31"/>
            <p:cNvGrpSpPr/>
            <p:nvPr/>
          </p:nvGrpSpPr>
          <p:grpSpPr>
            <a:xfrm>
              <a:off x="7281450" y="3510275"/>
              <a:ext cx="680056" cy="766025"/>
              <a:chOff x="4233450" y="3510275"/>
              <a:chExt cx="680056" cy="766025"/>
            </a:xfrm>
          </p:grpSpPr>
          <p:sp>
            <p:nvSpPr>
              <p:cNvPr id="1895" name="Google Shape;1895;p31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96" name="Google Shape;1896;p31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897" name="Google Shape;1897;p31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98" name="Google Shape;1898;p31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899" name="Google Shape;1899;p31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00" name="Google Shape;1900;p31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901" name="Google Shape;1901;p31"/>
            <p:cNvGrpSpPr/>
            <p:nvPr/>
          </p:nvGrpSpPr>
          <p:grpSpPr>
            <a:xfrm>
              <a:off x="8272050" y="3510275"/>
              <a:ext cx="680056" cy="766025"/>
              <a:chOff x="4233450" y="3510275"/>
              <a:chExt cx="680056" cy="766025"/>
            </a:xfrm>
          </p:grpSpPr>
          <p:sp>
            <p:nvSpPr>
              <p:cNvPr id="1902" name="Google Shape;1902;p31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03" name="Google Shape;1903;p31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904" name="Google Shape;1904;p31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05" name="Google Shape;1905;p31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1906" name="Google Shape;1906;p31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07" name="Google Shape;1907;p31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908" name="Google Shape;1908;p31"/>
          <p:cNvGrpSpPr/>
          <p:nvPr/>
        </p:nvGrpSpPr>
        <p:grpSpPr>
          <a:xfrm>
            <a:off x="4209675" y="2925025"/>
            <a:ext cx="4849800" cy="591375"/>
            <a:chOff x="4209675" y="2925025"/>
            <a:chExt cx="4849800" cy="591375"/>
          </a:xfrm>
        </p:grpSpPr>
        <p:cxnSp>
          <p:nvCxnSpPr>
            <p:cNvPr id="1909" name="Google Shape;1909;p31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10" name="Google Shape;1910;p31"/>
            <p:cNvGrpSpPr/>
            <p:nvPr/>
          </p:nvGrpSpPr>
          <p:grpSpPr>
            <a:xfrm>
              <a:off x="4450964" y="2925025"/>
              <a:ext cx="4338586" cy="540000"/>
              <a:chOff x="4583600" y="2086825"/>
              <a:chExt cx="4338586" cy="540000"/>
            </a:xfrm>
          </p:grpSpPr>
          <p:sp>
            <p:nvSpPr>
              <p:cNvPr id="1911" name="Google Shape;1911;p31"/>
              <p:cNvSpPr/>
              <p:nvPr/>
            </p:nvSpPr>
            <p:spPr>
              <a:xfrm>
                <a:off x="4583600" y="2391200"/>
                <a:ext cx="280200" cy="235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31"/>
              <p:cNvSpPr/>
              <p:nvPr/>
            </p:nvSpPr>
            <p:spPr>
              <a:xfrm>
                <a:off x="5670186" y="2201925"/>
                <a:ext cx="280200" cy="424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31"/>
              <p:cNvSpPr/>
              <p:nvPr/>
            </p:nvSpPr>
            <p:spPr>
              <a:xfrm>
                <a:off x="6660786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31"/>
              <p:cNvSpPr/>
              <p:nvPr/>
            </p:nvSpPr>
            <p:spPr>
              <a:xfrm>
                <a:off x="7621286" y="2356925"/>
                <a:ext cx="280200" cy="269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31"/>
              <p:cNvSpPr/>
              <p:nvPr/>
            </p:nvSpPr>
            <p:spPr>
              <a:xfrm>
                <a:off x="8641986" y="2527838"/>
                <a:ext cx="280200" cy="98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16" name="Google Shape;1916;p31"/>
          <p:cNvSpPr txBox="1"/>
          <p:nvPr/>
        </p:nvSpPr>
        <p:spPr>
          <a:xfrm>
            <a:off x="3633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7" name="Google Shape;1917;p31"/>
          <p:cNvSpPr txBox="1"/>
          <p:nvPr/>
        </p:nvSpPr>
        <p:spPr>
          <a:xfrm>
            <a:off x="3637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18" name="Google Shape;1918;p31"/>
          <p:cNvGrpSpPr/>
          <p:nvPr/>
        </p:nvGrpSpPr>
        <p:grpSpPr>
          <a:xfrm>
            <a:off x="3722498" y="3874851"/>
            <a:ext cx="450600" cy="145800"/>
            <a:chOff x="705975" y="2364450"/>
            <a:chExt cx="450600" cy="145800"/>
          </a:xfrm>
        </p:grpSpPr>
        <p:sp>
          <p:nvSpPr>
            <p:cNvPr id="1919" name="Google Shape;1919;p31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2" name="Google Shape;1922;p31"/>
          <p:cNvSpPr/>
          <p:nvPr/>
        </p:nvSpPr>
        <p:spPr>
          <a:xfrm>
            <a:off x="3587400" y="2793275"/>
            <a:ext cx="5023200" cy="2350200"/>
          </a:xfrm>
          <a:prstGeom prst="rect">
            <a:avLst/>
          </a:prstGeom>
          <a:solidFill>
            <a:srgbClr val="FAEFE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31"/>
          <p:cNvSpPr/>
          <p:nvPr/>
        </p:nvSpPr>
        <p:spPr>
          <a:xfrm>
            <a:off x="46326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4" name="Google Shape;1924;p31"/>
          <p:cNvGrpSpPr/>
          <p:nvPr/>
        </p:nvGrpSpPr>
        <p:grpSpPr>
          <a:xfrm>
            <a:off x="4661440" y="4878169"/>
            <a:ext cx="450600" cy="145800"/>
            <a:chOff x="705975" y="2212050"/>
            <a:chExt cx="450600" cy="145800"/>
          </a:xfrm>
        </p:grpSpPr>
        <p:sp>
          <p:nvSpPr>
            <p:cNvPr id="1925" name="Google Shape;192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8" name="Google Shape;1928;p31"/>
          <p:cNvSpPr/>
          <p:nvPr/>
        </p:nvSpPr>
        <p:spPr>
          <a:xfrm>
            <a:off x="5040542" y="4326083"/>
            <a:ext cx="145800" cy="145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9" name="Google Shape;1929;p31"/>
          <p:cNvGrpSpPr/>
          <p:nvPr/>
        </p:nvGrpSpPr>
        <p:grpSpPr>
          <a:xfrm>
            <a:off x="5114831" y="4878169"/>
            <a:ext cx="450600" cy="145800"/>
            <a:chOff x="705975" y="2212050"/>
            <a:chExt cx="450600" cy="145800"/>
          </a:xfrm>
        </p:grpSpPr>
        <p:sp>
          <p:nvSpPr>
            <p:cNvPr id="1930" name="Google Shape;193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3" name="Google Shape;1933;p31"/>
          <p:cNvSpPr/>
          <p:nvPr/>
        </p:nvSpPr>
        <p:spPr>
          <a:xfrm>
            <a:off x="56232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34" name="Google Shape;1934;p31"/>
          <p:cNvGrpSpPr/>
          <p:nvPr/>
        </p:nvGrpSpPr>
        <p:grpSpPr>
          <a:xfrm>
            <a:off x="5652040" y="4878169"/>
            <a:ext cx="450600" cy="145800"/>
            <a:chOff x="705975" y="2212050"/>
            <a:chExt cx="450600" cy="145800"/>
          </a:xfrm>
        </p:grpSpPr>
        <p:sp>
          <p:nvSpPr>
            <p:cNvPr id="1935" name="Google Shape;193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8" name="Google Shape;1938;p31"/>
          <p:cNvSpPr/>
          <p:nvPr/>
        </p:nvSpPr>
        <p:spPr>
          <a:xfrm>
            <a:off x="60311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9" name="Google Shape;1939;p31"/>
          <p:cNvGrpSpPr/>
          <p:nvPr/>
        </p:nvGrpSpPr>
        <p:grpSpPr>
          <a:xfrm>
            <a:off x="6105431" y="4878169"/>
            <a:ext cx="450600" cy="145800"/>
            <a:chOff x="705975" y="2212050"/>
            <a:chExt cx="450600" cy="145800"/>
          </a:xfrm>
        </p:grpSpPr>
        <p:sp>
          <p:nvSpPr>
            <p:cNvPr id="1940" name="Google Shape;194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3" name="Google Shape;1943;p31"/>
          <p:cNvSpPr/>
          <p:nvPr/>
        </p:nvSpPr>
        <p:spPr>
          <a:xfrm>
            <a:off x="66138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4" name="Google Shape;1944;p31"/>
          <p:cNvGrpSpPr/>
          <p:nvPr/>
        </p:nvGrpSpPr>
        <p:grpSpPr>
          <a:xfrm>
            <a:off x="6642640" y="4878169"/>
            <a:ext cx="450600" cy="145800"/>
            <a:chOff x="705975" y="2212050"/>
            <a:chExt cx="450600" cy="145800"/>
          </a:xfrm>
        </p:grpSpPr>
        <p:sp>
          <p:nvSpPr>
            <p:cNvPr id="1945" name="Google Shape;194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8" name="Google Shape;1948;p31"/>
          <p:cNvSpPr/>
          <p:nvPr/>
        </p:nvSpPr>
        <p:spPr>
          <a:xfrm>
            <a:off x="70217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9" name="Google Shape;1949;p31"/>
          <p:cNvGrpSpPr/>
          <p:nvPr/>
        </p:nvGrpSpPr>
        <p:grpSpPr>
          <a:xfrm>
            <a:off x="7096031" y="4878169"/>
            <a:ext cx="450600" cy="145800"/>
            <a:chOff x="705975" y="2212050"/>
            <a:chExt cx="450600" cy="145800"/>
          </a:xfrm>
        </p:grpSpPr>
        <p:sp>
          <p:nvSpPr>
            <p:cNvPr id="1950" name="Google Shape;195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3" name="Google Shape;1953;p31"/>
          <p:cNvSpPr/>
          <p:nvPr/>
        </p:nvSpPr>
        <p:spPr>
          <a:xfrm>
            <a:off x="76044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54" name="Google Shape;1954;p31"/>
          <p:cNvGrpSpPr/>
          <p:nvPr/>
        </p:nvGrpSpPr>
        <p:grpSpPr>
          <a:xfrm>
            <a:off x="7633240" y="4878169"/>
            <a:ext cx="450600" cy="145800"/>
            <a:chOff x="705975" y="2212050"/>
            <a:chExt cx="450600" cy="145800"/>
          </a:xfrm>
        </p:grpSpPr>
        <p:sp>
          <p:nvSpPr>
            <p:cNvPr id="1955" name="Google Shape;195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8" name="Google Shape;1958;p31"/>
          <p:cNvSpPr/>
          <p:nvPr/>
        </p:nvSpPr>
        <p:spPr>
          <a:xfrm>
            <a:off x="8012342" y="432608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9" name="Google Shape;1959;p31"/>
          <p:cNvGrpSpPr/>
          <p:nvPr/>
        </p:nvGrpSpPr>
        <p:grpSpPr>
          <a:xfrm>
            <a:off x="8086631" y="4878169"/>
            <a:ext cx="450600" cy="145800"/>
            <a:chOff x="705975" y="2212050"/>
            <a:chExt cx="450600" cy="145800"/>
          </a:xfrm>
        </p:grpSpPr>
        <p:sp>
          <p:nvSpPr>
            <p:cNvPr id="1960" name="Google Shape;196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3" name="Google Shape;1963;p31"/>
          <p:cNvSpPr/>
          <p:nvPr/>
        </p:nvSpPr>
        <p:spPr>
          <a:xfrm>
            <a:off x="36420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3670840" y="4878169"/>
            <a:ext cx="450600" cy="145800"/>
            <a:chOff x="705975" y="2212050"/>
            <a:chExt cx="450600" cy="145800"/>
          </a:xfrm>
        </p:grpSpPr>
        <p:sp>
          <p:nvSpPr>
            <p:cNvPr id="1965" name="Google Shape;196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8" name="Google Shape;1968;p31"/>
          <p:cNvSpPr/>
          <p:nvPr/>
        </p:nvSpPr>
        <p:spPr>
          <a:xfrm>
            <a:off x="4049942" y="432608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69" name="Google Shape;1969;p31"/>
          <p:cNvGrpSpPr/>
          <p:nvPr/>
        </p:nvGrpSpPr>
        <p:grpSpPr>
          <a:xfrm>
            <a:off x="4124231" y="4878169"/>
            <a:ext cx="450600" cy="145800"/>
            <a:chOff x="705975" y="2212050"/>
            <a:chExt cx="450600" cy="145800"/>
          </a:xfrm>
        </p:grpSpPr>
        <p:sp>
          <p:nvSpPr>
            <p:cNvPr id="1970" name="Google Shape;197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3" name="Google Shape;1973;p31"/>
          <p:cNvSpPr txBox="1"/>
          <p:nvPr/>
        </p:nvSpPr>
        <p:spPr>
          <a:xfrm>
            <a:off x="3700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4" name="Google Shape;1974;p31"/>
          <p:cNvSpPr/>
          <p:nvPr/>
        </p:nvSpPr>
        <p:spPr>
          <a:xfrm>
            <a:off x="3909742" y="355753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75" name="Google Shape;1975;p31"/>
          <p:cNvCxnSpPr/>
          <p:nvPr/>
        </p:nvCxnSpPr>
        <p:spPr>
          <a:xfrm flipH="1" rot="10800000">
            <a:off x="3802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6" name="Google Shape;1976;p31"/>
          <p:cNvSpPr txBox="1"/>
          <p:nvPr/>
        </p:nvSpPr>
        <p:spPr>
          <a:xfrm>
            <a:off x="3833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1977" name="Google Shape;1977;p31"/>
          <p:cNvSpPr txBox="1"/>
          <p:nvPr/>
        </p:nvSpPr>
        <p:spPr>
          <a:xfrm>
            <a:off x="4024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8" name="Google Shape;1978;p31"/>
          <p:cNvSpPr/>
          <p:nvPr/>
        </p:nvSpPr>
        <p:spPr>
          <a:xfrm>
            <a:off x="4234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9" name="Google Shape;1979;p31"/>
          <p:cNvSpPr txBox="1"/>
          <p:nvPr/>
        </p:nvSpPr>
        <p:spPr>
          <a:xfrm>
            <a:off x="47668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0" name="Google Shape;1980;p31"/>
          <p:cNvSpPr/>
          <p:nvPr/>
        </p:nvSpPr>
        <p:spPr>
          <a:xfrm>
            <a:off x="4976542" y="3557533"/>
            <a:ext cx="145800" cy="145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81" name="Google Shape;1981;p31"/>
          <p:cNvCxnSpPr/>
          <p:nvPr/>
        </p:nvCxnSpPr>
        <p:spPr>
          <a:xfrm flipH="1" rot="10800000">
            <a:off x="48691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2" name="Google Shape;1982;p31"/>
          <p:cNvSpPr txBox="1"/>
          <p:nvPr/>
        </p:nvSpPr>
        <p:spPr>
          <a:xfrm>
            <a:off x="49003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1983" name="Google Shape;1983;p31"/>
          <p:cNvSpPr txBox="1"/>
          <p:nvPr/>
        </p:nvSpPr>
        <p:spPr>
          <a:xfrm>
            <a:off x="50914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4" name="Google Shape;1984;p31"/>
          <p:cNvSpPr/>
          <p:nvPr/>
        </p:nvSpPr>
        <p:spPr>
          <a:xfrm>
            <a:off x="53011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5" name="Google Shape;1985;p31"/>
          <p:cNvSpPr txBox="1"/>
          <p:nvPr/>
        </p:nvSpPr>
        <p:spPr>
          <a:xfrm>
            <a:off x="57574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6" name="Google Shape;1986;p31"/>
          <p:cNvSpPr/>
          <p:nvPr/>
        </p:nvSpPr>
        <p:spPr>
          <a:xfrm>
            <a:off x="59671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87" name="Google Shape;1987;p31"/>
          <p:cNvCxnSpPr/>
          <p:nvPr/>
        </p:nvCxnSpPr>
        <p:spPr>
          <a:xfrm flipH="1" rot="10800000">
            <a:off x="58597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8" name="Google Shape;1988;p31"/>
          <p:cNvSpPr txBox="1"/>
          <p:nvPr/>
        </p:nvSpPr>
        <p:spPr>
          <a:xfrm>
            <a:off x="58909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1989" name="Google Shape;1989;p31"/>
          <p:cNvSpPr txBox="1"/>
          <p:nvPr/>
        </p:nvSpPr>
        <p:spPr>
          <a:xfrm>
            <a:off x="60820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0" name="Google Shape;1990;p31"/>
          <p:cNvSpPr/>
          <p:nvPr/>
        </p:nvSpPr>
        <p:spPr>
          <a:xfrm>
            <a:off x="62917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1" name="Google Shape;1991;p31"/>
          <p:cNvSpPr txBox="1"/>
          <p:nvPr/>
        </p:nvSpPr>
        <p:spPr>
          <a:xfrm>
            <a:off x="6748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2" name="Google Shape;1992;p31"/>
          <p:cNvSpPr/>
          <p:nvPr/>
        </p:nvSpPr>
        <p:spPr>
          <a:xfrm>
            <a:off x="69577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93" name="Google Shape;1993;p31"/>
          <p:cNvCxnSpPr/>
          <p:nvPr/>
        </p:nvCxnSpPr>
        <p:spPr>
          <a:xfrm flipH="1" rot="10800000">
            <a:off x="6850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4" name="Google Shape;1994;p31"/>
          <p:cNvSpPr txBox="1"/>
          <p:nvPr/>
        </p:nvSpPr>
        <p:spPr>
          <a:xfrm>
            <a:off x="6881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1995" name="Google Shape;1995;p31"/>
          <p:cNvSpPr txBox="1"/>
          <p:nvPr/>
        </p:nvSpPr>
        <p:spPr>
          <a:xfrm>
            <a:off x="7072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6" name="Google Shape;1996;p31"/>
          <p:cNvSpPr/>
          <p:nvPr/>
        </p:nvSpPr>
        <p:spPr>
          <a:xfrm>
            <a:off x="7282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7" name="Google Shape;1997;p31"/>
          <p:cNvSpPr txBox="1"/>
          <p:nvPr/>
        </p:nvSpPr>
        <p:spPr>
          <a:xfrm>
            <a:off x="77386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8" name="Google Shape;1998;p31"/>
          <p:cNvSpPr/>
          <p:nvPr/>
        </p:nvSpPr>
        <p:spPr>
          <a:xfrm>
            <a:off x="7948342" y="3557533"/>
            <a:ext cx="145800" cy="145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99" name="Google Shape;1999;p31"/>
          <p:cNvCxnSpPr/>
          <p:nvPr/>
        </p:nvCxnSpPr>
        <p:spPr>
          <a:xfrm flipH="1" rot="10800000">
            <a:off x="78409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0" name="Google Shape;2000;p31"/>
          <p:cNvCxnSpPr/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31"/>
          <p:cNvSpPr txBox="1"/>
          <p:nvPr/>
        </p:nvSpPr>
        <p:spPr>
          <a:xfrm>
            <a:off x="78721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2002" name="Google Shape;2002;p31"/>
          <p:cNvSpPr txBox="1"/>
          <p:nvPr/>
        </p:nvSpPr>
        <p:spPr>
          <a:xfrm>
            <a:off x="80632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3" name="Google Shape;2003;p31"/>
          <p:cNvSpPr/>
          <p:nvPr/>
        </p:nvSpPr>
        <p:spPr>
          <a:xfrm>
            <a:off x="82729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04" name="Google Shape;2004;p31"/>
          <p:cNvGrpSpPr/>
          <p:nvPr/>
        </p:nvGrpSpPr>
        <p:grpSpPr>
          <a:xfrm>
            <a:off x="3676275" y="2967125"/>
            <a:ext cx="4849800" cy="549275"/>
            <a:chOff x="4209675" y="2967125"/>
            <a:chExt cx="4849800" cy="549275"/>
          </a:xfrm>
        </p:grpSpPr>
        <p:cxnSp>
          <p:nvCxnSpPr>
            <p:cNvPr id="2005" name="Google Shape;2005;p31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06" name="Google Shape;2006;p31"/>
            <p:cNvGrpSpPr/>
            <p:nvPr/>
          </p:nvGrpSpPr>
          <p:grpSpPr>
            <a:xfrm>
              <a:off x="4450975" y="2967125"/>
              <a:ext cx="4338575" cy="497800"/>
              <a:chOff x="4583611" y="2128925"/>
              <a:chExt cx="4338575" cy="497800"/>
            </a:xfrm>
          </p:grpSpPr>
          <p:sp>
            <p:nvSpPr>
              <p:cNvPr id="2007" name="Google Shape;2007;p31"/>
              <p:cNvSpPr/>
              <p:nvPr/>
            </p:nvSpPr>
            <p:spPr>
              <a:xfrm>
                <a:off x="4583611" y="2573525"/>
                <a:ext cx="280200" cy="531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31"/>
              <p:cNvSpPr/>
              <p:nvPr/>
            </p:nvSpPr>
            <p:spPr>
              <a:xfrm>
                <a:off x="5670186" y="2480925"/>
                <a:ext cx="280200" cy="145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31"/>
              <p:cNvSpPr/>
              <p:nvPr/>
            </p:nvSpPr>
            <p:spPr>
              <a:xfrm>
                <a:off x="6660786" y="2129025"/>
                <a:ext cx="280200" cy="497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31"/>
              <p:cNvSpPr/>
              <p:nvPr/>
            </p:nvSpPr>
            <p:spPr>
              <a:xfrm>
                <a:off x="7621286" y="2128925"/>
                <a:ext cx="280200" cy="497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31"/>
              <p:cNvSpPr/>
              <p:nvPr/>
            </p:nvSpPr>
            <p:spPr>
              <a:xfrm>
                <a:off x="8641986" y="2573445"/>
                <a:ext cx="280200" cy="531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12" name="Google Shape;2012;p31"/>
          <p:cNvSpPr txBox="1"/>
          <p:nvPr/>
        </p:nvSpPr>
        <p:spPr>
          <a:xfrm>
            <a:off x="30997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3" name="Google Shape;2013;p31"/>
          <p:cNvSpPr txBox="1"/>
          <p:nvPr/>
        </p:nvSpPr>
        <p:spPr>
          <a:xfrm>
            <a:off x="31040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4" name="Google Shape;2014;p31"/>
          <p:cNvSpPr/>
          <p:nvPr/>
        </p:nvSpPr>
        <p:spPr>
          <a:xfrm>
            <a:off x="3189098" y="3874851"/>
            <a:ext cx="145800" cy="145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31"/>
          <p:cNvSpPr/>
          <p:nvPr/>
        </p:nvSpPr>
        <p:spPr>
          <a:xfrm>
            <a:off x="3341498" y="3874851"/>
            <a:ext cx="145800" cy="145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31"/>
          <p:cNvSpPr/>
          <p:nvPr/>
        </p:nvSpPr>
        <p:spPr>
          <a:xfrm>
            <a:off x="3493898" y="3874851"/>
            <a:ext cx="145800" cy="145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31"/>
          <p:cNvSpPr/>
          <p:nvPr/>
        </p:nvSpPr>
        <p:spPr>
          <a:xfrm>
            <a:off x="3054000" y="2793275"/>
            <a:ext cx="5023200" cy="2350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31"/>
          <p:cNvSpPr/>
          <p:nvPr/>
        </p:nvSpPr>
        <p:spPr>
          <a:xfrm>
            <a:off x="40992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e2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19" name="Google Shape;2019;p31"/>
          <p:cNvGrpSpPr/>
          <p:nvPr/>
        </p:nvGrpSpPr>
        <p:grpSpPr>
          <a:xfrm>
            <a:off x="4128040" y="4878169"/>
            <a:ext cx="450600" cy="145800"/>
            <a:chOff x="705975" y="2212050"/>
            <a:chExt cx="450600" cy="145800"/>
          </a:xfrm>
        </p:grpSpPr>
        <p:sp>
          <p:nvSpPr>
            <p:cNvPr id="2020" name="Google Shape;202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3" name="Google Shape;2023;p31"/>
          <p:cNvSpPr/>
          <p:nvPr/>
        </p:nvSpPr>
        <p:spPr>
          <a:xfrm>
            <a:off x="4507142" y="4326083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4" name="Google Shape;2024;p31"/>
          <p:cNvGrpSpPr/>
          <p:nvPr/>
        </p:nvGrpSpPr>
        <p:grpSpPr>
          <a:xfrm>
            <a:off x="4581431" y="4878169"/>
            <a:ext cx="450600" cy="145800"/>
            <a:chOff x="705975" y="2212050"/>
            <a:chExt cx="450600" cy="145800"/>
          </a:xfrm>
        </p:grpSpPr>
        <p:sp>
          <p:nvSpPr>
            <p:cNvPr id="2025" name="Google Shape;202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8" name="Google Shape;2028;p31"/>
          <p:cNvSpPr/>
          <p:nvPr/>
        </p:nvSpPr>
        <p:spPr>
          <a:xfrm>
            <a:off x="50898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9" name="Google Shape;2029;p31"/>
          <p:cNvGrpSpPr/>
          <p:nvPr/>
        </p:nvGrpSpPr>
        <p:grpSpPr>
          <a:xfrm>
            <a:off x="5118640" y="4878169"/>
            <a:ext cx="450600" cy="145800"/>
            <a:chOff x="705975" y="2212050"/>
            <a:chExt cx="450600" cy="145800"/>
          </a:xfrm>
        </p:grpSpPr>
        <p:sp>
          <p:nvSpPr>
            <p:cNvPr id="2030" name="Google Shape;203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3" name="Google Shape;2033;p31"/>
          <p:cNvSpPr/>
          <p:nvPr/>
        </p:nvSpPr>
        <p:spPr>
          <a:xfrm>
            <a:off x="5497742" y="4326083"/>
            <a:ext cx="145800" cy="145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31"/>
          <p:cNvGrpSpPr/>
          <p:nvPr/>
        </p:nvGrpSpPr>
        <p:grpSpPr>
          <a:xfrm>
            <a:off x="5572031" y="4878169"/>
            <a:ext cx="450600" cy="145800"/>
            <a:chOff x="705975" y="2212050"/>
            <a:chExt cx="450600" cy="145800"/>
          </a:xfrm>
        </p:grpSpPr>
        <p:sp>
          <p:nvSpPr>
            <p:cNvPr id="2035" name="Google Shape;203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8" name="Google Shape;2038;p31"/>
          <p:cNvSpPr/>
          <p:nvPr/>
        </p:nvSpPr>
        <p:spPr>
          <a:xfrm>
            <a:off x="60804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e4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39" name="Google Shape;2039;p31"/>
          <p:cNvGrpSpPr/>
          <p:nvPr/>
        </p:nvGrpSpPr>
        <p:grpSpPr>
          <a:xfrm>
            <a:off x="6109240" y="4878169"/>
            <a:ext cx="450600" cy="145800"/>
            <a:chOff x="705975" y="2212050"/>
            <a:chExt cx="450600" cy="145800"/>
          </a:xfrm>
        </p:grpSpPr>
        <p:sp>
          <p:nvSpPr>
            <p:cNvPr id="2040" name="Google Shape;204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3" name="Google Shape;2043;p31"/>
          <p:cNvSpPr/>
          <p:nvPr/>
        </p:nvSpPr>
        <p:spPr>
          <a:xfrm>
            <a:off x="6488342" y="4326083"/>
            <a:ext cx="145800" cy="1458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4" name="Google Shape;2044;p31"/>
          <p:cNvGrpSpPr/>
          <p:nvPr/>
        </p:nvGrpSpPr>
        <p:grpSpPr>
          <a:xfrm>
            <a:off x="6562631" y="4878169"/>
            <a:ext cx="450600" cy="145800"/>
            <a:chOff x="705975" y="2212050"/>
            <a:chExt cx="450600" cy="145800"/>
          </a:xfrm>
        </p:grpSpPr>
        <p:sp>
          <p:nvSpPr>
            <p:cNvPr id="2045" name="Google Shape;204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8" name="Google Shape;2048;p31"/>
          <p:cNvSpPr/>
          <p:nvPr/>
        </p:nvSpPr>
        <p:spPr>
          <a:xfrm>
            <a:off x="70710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e5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49" name="Google Shape;2049;p31"/>
          <p:cNvGrpSpPr/>
          <p:nvPr/>
        </p:nvGrpSpPr>
        <p:grpSpPr>
          <a:xfrm>
            <a:off x="7099840" y="4878169"/>
            <a:ext cx="450600" cy="145800"/>
            <a:chOff x="705975" y="2212050"/>
            <a:chExt cx="450600" cy="145800"/>
          </a:xfrm>
        </p:grpSpPr>
        <p:sp>
          <p:nvSpPr>
            <p:cNvPr id="2050" name="Google Shape;205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3" name="Google Shape;2053;p31"/>
          <p:cNvSpPr/>
          <p:nvPr/>
        </p:nvSpPr>
        <p:spPr>
          <a:xfrm>
            <a:off x="7478942" y="432608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4" name="Google Shape;2054;p31"/>
          <p:cNvGrpSpPr/>
          <p:nvPr/>
        </p:nvGrpSpPr>
        <p:grpSpPr>
          <a:xfrm>
            <a:off x="7553231" y="4878169"/>
            <a:ext cx="450600" cy="145800"/>
            <a:chOff x="705975" y="2212050"/>
            <a:chExt cx="450600" cy="145800"/>
          </a:xfrm>
        </p:grpSpPr>
        <p:sp>
          <p:nvSpPr>
            <p:cNvPr id="2055" name="Google Shape;205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8" name="Google Shape;2058;p31"/>
          <p:cNvSpPr/>
          <p:nvPr/>
        </p:nvSpPr>
        <p:spPr>
          <a:xfrm>
            <a:off x="3108689" y="4513775"/>
            <a:ext cx="9615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=FC(h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,h</a:t>
            </a:r>
            <a:r>
              <a:rPr baseline="-25000" lang="en" sz="900">
                <a:latin typeface="Helvetica Neue"/>
                <a:ea typeface="Helvetica Neue"/>
                <a:cs typeface="Helvetica Neue"/>
                <a:sym typeface="Helvetica Neue"/>
              </a:rPr>
              <a:t>e1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59" name="Google Shape;2059;p31"/>
          <p:cNvGrpSpPr/>
          <p:nvPr/>
        </p:nvGrpSpPr>
        <p:grpSpPr>
          <a:xfrm>
            <a:off x="3137440" y="4878169"/>
            <a:ext cx="450600" cy="145800"/>
            <a:chOff x="705975" y="2212050"/>
            <a:chExt cx="450600" cy="145800"/>
          </a:xfrm>
        </p:grpSpPr>
        <p:sp>
          <p:nvSpPr>
            <p:cNvPr id="2060" name="Google Shape;2060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3" name="Google Shape;2063;p31"/>
          <p:cNvSpPr/>
          <p:nvPr/>
        </p:nvSpPr>
        <p:spPr>
          <a:xfrm>
            <a:off x="3516542" y="4326083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64" name="Google Shape;2064;p31"/>
          <p:cNvGrpSpPr/>
          <p:nvPr/>
        </p:nvGrpSpPr>
        <p:grpSpPr>
          <a:xfrm>
            <a:off x="3590831" y="4878169"/>
            <a:ext cx="450600" cy="145800"/>
            <a:chOff x="705975" y="2212050"/>
            <a:chExt cx="450600" cy="145800"/>
          </a:xfrm>
        </p:grpSpPr>
        <p:sp>
          <p:nvSpPr>
            <p:cNvPr id="2065" name="Google Shape;2065;p31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1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8" name="Google Shape;2068;p31"/>
          <p:cNvSpPr txBox="1"/>
          <p:nvPr/>
        </p:nvSpPr>
        <p:spPr>
          <a:xfrm>
            <a:off x="31666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9" name="Google Shape;2069;p31"/>
          <p:cNvSpPr/>
          <p:nvPr/>
        </p:nvSpPr>
        <p:spPr>
          <a:xfrm>
            <a:off x="3376342" y="3557533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70" name="Google Shape;2070;p31"/>
          <p:cNvCxnSpPr/>
          <p:nvPr/>
        </p:nvCxnSpPr>
        <p:spPr>
          <a:xfrm flipH="1" rot="10800000">
            <a:off x="32689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1" name="Google Shape;2071;p31"/>
          <p:cNvSpPr txBox="1"/>
          <p:nvPr/>
        </p:nvSpPr>
        <p:spPr>
          <a:xfrm>
            <a:off x="33001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2072" name="Google Shape;2072;p31"/>
          <p:cNvSpPr txBox="1"/>
          <p:nvPr/>
        </p:nvSpPr>
        <p:spPr>
          <a:xfrm>
            <a:off x="34912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3" name="Google Shape;2073;p31"/>
          <p:cNvSpPr/>
          <p:nvPr/>
        </p:nvSpPr>
        <p:spPr>
          <a:xfrm>
            <a:off x="37009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4" name="Google Shape;2074;p31"/>
          <p:cNvSpPr txBox="1"/>
          <p:nvPr/>
        </p:nvSpPr>
        <p:spPr>
          <a:xfrm>
            <a:off x="42334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5" name="Google Shape;2075;p31"/>
          <p:cNvSpPr/>
          <p:nvPr/>
        </p:nvSpPr>
        <p:spPr>
          <a:xfrm>
            <a:off x="4443142" y="3557533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76" name="Google Shape;2076;p31"/>
          <p:cNvCxnSpPr/>
          <p:nvPr/>
        </p:nvCxnSpPr>
        <p:spPr>
          <a:xfrm flipH="1" rot="10800000">
            <a:off x="43357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7" name="Google Shape;2077;p31"/>
          <p:cNvSpPr txBox="1"/>
          <p:nvPr/>
        </p:nvSpPr>
        <p:spPr>
          <a:xfrm>
            <a:off x="43669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2078" name="Google Shape;2078;p31"/>
          <p:cNvSpPr txBox="1"/>
          <p:nvPr/>
        </p:nvSpPr>
        <p:spPr>
          <a:xfrm>
            <a:off x="45580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9" name="Google Shape;2079;p31"/>
          <p:cNvSpPr/>
          <p:nvPr/>
        </p:nvSpPr>
        <p:spPr>
          <a:xfrm>
            <a:off x="47677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0" name="Google Shape;2080;p31"/>
          <p:cNvSpPr txBox="1"/>
          <p:nvPr/>
        </p:nvSpPr>
        <p:spPr>
          <a:xfrm>
            <a:off x="52240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1" name="Google Shape;2081;p31"/>
          <p:cNvSpPr/>
          <p:nvPr/>
        </p:nvSpPr>
        <p:spPr>
          <a:xfrm>
            <a:off x="5433742" y="3557533"/>
            <a:ext cx="145800" cy="145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82" name="Google Shape;2082;p31"/>
          <p:cNvCxnSpPr/>
          <p:nvPr/>
        </p:nvCxnSpPr>
        <p:spPr>
          <a:xfrm flipH="1" rot="10800000">
            <a:off x="53263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3" name="Google Shape;2083;p31"/>
          <p:cNvSpPr txBox="1"/>
          <p:nvPr/>
        </p:nvSpPr>
        <p:spPr>
          <a:xfrm>
            <a:off x="53575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2084" name="Google Shape;2084;p31"/>
          <p:cNvSpPr txBox="1"/>
          <p:nvPr/>
        </p:nvSpPr>
        <p:spPr>
          <a:xfrm>
            <a:off x="55486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5" name="Google Shape;2085;p31"/>
          <p:cNvSpPr/>
          <p:nvPr/>
        </p:nvSpPr>
        <p:spPr>
          <a:xfrm>
            <a:off x="57583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6" name="Google Shape;2086;p31"/>
          <p:cNvSpPr txBox="1"/>
          <p:nvPr/>
        </p:nvSpPr>
        <p:spPr>
          <a:xfrm>
            <a:off x="62146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7" name="Google Shape;2087;p31"/>
          <p:cNvSpPr/>
          <p:nvPr/>
        </p:nvSpPr>
        <p:spPr>
          <a:xfrm>
            <a:off x="6424342" y="3557533"/>
            <a:ext cx="145800" cy="1458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88" name="Google Shape;2088;p31"/>
          <p:cNvCxnSpPr/>
          <p:nvPr/>
        </p:nvCxnSpPr>
        <p:spPr>
          <a:xfrm flipH="1" rot="10800000">
            <a:off x="63169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9" name="Google Shape;2089;p31"/>
          <p:cNvSpPr txBox="1"/>
          <p:nvPr/>
        </p:nvSpPr>
        <p:spPr>
          <a:xfrm>
            <a:off x="63481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2090" name="Google Shape;2090;p31"/>
          <p:cNvSpPr txBox="1"/>
          <p:nvPr/>
        </p:nvSpPr>
        <p:spPr>
          <a:xfrm>
            <a:off x="65392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1" name="Google Shape;2091;p31"/>
          <p:cNvSpPr/>
          <p:nvPr/>
        </p:nvSpPr>
        <p:spPr>
          <a:xfrm>
            <a:off x="67489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2" name="Google Shape;2092;p31"/>
          <p:cNvSpPr txBox="1"/>
          <p:nvPr/>
        </p:nvSpPr>
        <p:spPr>
          <a:xfrm>
            <a:off x="7205250" y="3510275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3" name="Google Shape;2093;p31"/>
          <p:cNvSpPr/>
          <p:nvPr/>
        </p:nvSpPr>
        <p:spPr>
          <a:xfrm>
            <a:off x="7414942" y="3557533"/>
            <a:ext cx="145800" cy="145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94" name="Google Shape;2094;p31"/>
          <p:cNvCxnSpPr/>
          <p:nvPr/>
        </p:nvCxnSpPr>
        <p:spPr>
          <a:xfrm flipH="1" rot="10800000">
            <a:off x="7307514" y="3702489"/>
            <a:ext cx="480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5" name="Google Shape;2095;p31"/>
          <p:cNvSpPr txBox="1"/>
          <p:nvPr/>
        </p:nvSpPr>
        <p:spPr>
          <a:xfrm>
            <a:off x="7338750" y="3753100"/>
            <a:ext cx="3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endParaRPr/>
          </a:p>
        </p:txBody>
      </p:sp>
      <p:sp>
        <p:nvSpPr>
          <p:cNvPr id="2096" name="Google Shape;2096;p31"/>
          <p:cNvSpPr txBox="1"/>
          <p:nvPr/>
        </p:nvSpPr>
        <p:spPr>
          <a:xfrm>
            <a:off x="7529814" y="3745463"/>
            <a:ext cx="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7" name="Google Shape;2097;p31"/>
          <p:cNvSpPr/>
          <p:nvPr/>
        </p:nvSpPr>
        <p:spPr>
          <a:xfrm>
            <a:off x="7739506" y="3792721"/>
            <a:ext cx="145800" cy="145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98" name="Google Shape;2098;p31"/>
          <p:cNvCxnSpPr/>
          <p:nvPr/>
        </p:nvCxnSpPr>
        <p:spPr>
          <a:xfrm>
            <a:off x="3142875" y="3516400"/>
            <a:ext cx="48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99" name="Google Shape;2099;p31"/>
          <p:cNvGrpSpPr/>
          <p:nvPr/>
        </p:nvGrpSpPr>
        <p:grpSpPr>
          <a:xfrm>
            <a:off x="3384175" y="2892125"/>
            <a:ext cx="4338575" cy="572900"/>
            <a:chOff x="4583611" y="2053925"/>
            <a:chExt cx="4338575" cy="572900"/>
          </a:xfrm>
        </p:grpSpPr>
        <p:sp>
          <p:nvSpPr>
            <p:cNvPr id="2100" name="Google Shape;2100;p31"/>
            <p:cNvSpPr/>
            <p:nvPr/>
          </p:nvSpPr>
          <p:spPr>
            <a:xfrm>
              <a:off x="4583611" y="2573525"/>
              <a:ext cx="280200" cy="53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1"/>
            <p:cNvSpPr/>
            <p:nvPr/>
          </p:nvSpPr>
          <p:spPr>
            <a:xfrm>
              <a:off x="5670186" y="2573625"/>
              <a:ext cx="280200" cy="53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1"/>
            <p:cNvSpPr/>
            <p:nvPr/>
          </p:nvSpPr>
          <p:spPr>
            <a:xfrm>
              <a:off x="6660786" y="2409625"/>
              <a:ext cx="280200" cy="217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1"/>
            <p:cNvSpPr/>
            <p:nvPr/>
          </p:nvSpPr>
          <p:spPr>
            <a:xfrm>
              <a:off x="7621286" y="2053925"/>
              <a:ext cx="280200" cy="572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1"/>
            <p:cNvSpPr/>
            <p:nvPr/>
          </p:nvSpPr>
          <p:spPr>
            <a:xfrm>
              <a:off x="8641986" y="2129026"/>
              <a:ext cx="280200" cy="497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5" name="Google Shape;2105;p31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31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31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8" name="Google Shape;2108;p31"/>
          <p:cNvCxnSpPr>
            <a:stCxn id="2107" idx="3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09" name="Google Shape;2109;p31"/>
          <p:cNvGrpSpPr/>
          <p:nvPr/>
        </p:nvGrpSpPr>
        <p:grpSpPr>
          <a:xfrm>
            <a:off x="6127650" y="670750"/>
            <a:ext cx="1076791" cy="400200"/>
            <a:chOff x="6800274" y="846647"/>
            <a:chExt cx="1076791" cy="400200"/>
          </a:xfrm>
        </p:grpSpPr>
        <p:grpSp>
          <p:nvGrpSpPr>
            <p:cNvPr id="2110" name="Google Shape;2110;p31"/>
            <p:cNvGrpSpPr/>
            <p:nvPr/>
          </p:nvGrpSpPr>
          <p:grpSpPr>
            <a:xfrm>
              <a:off x="7426465" y="977019"/>
              <a:ext cx="450600" cy="145800"/>
              <a:chOff x="705975" y="2212050"/>
              <a:chExt cx="450600" cy="145800"/>
            </a:xfrm>
          </p:grpSpPr>
          <p:sp>
            <p:nvSpPr>
              <p:cNvPr id="2111" name="Google Shape;2111;p3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3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3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EF3F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14" name="Google Shape;2114;p31"/>
            <p:cNvSpPr txBox="1"/>
            <p:nvPr/>
          </p:nvSpPr>
          <p:spPr>
            <a:xfrm>
              <a:off x="6800274" y="846647"/>
              <a:ext cx="62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grpSp>
        <p:nvGrpSpPr>
          <p:cNvPr id="2115" name="Google Shape;2115;p31"/>
          <p:cNvGrpSpPr/>
          <p:nvPr/>
        </p:nvGrpSpPr>
        <p:grpSpPr>
          <a:xfrm>
            <a:off x="6146425" y="975550"/>
            <a:ext cx="1058398" cy="400200"/>
            <a:chOff x="6991380" y="846652"/>
            <a:chExt cx="885763" cy="400200"/>
          </a:xfrm>
        </p:grpSpPr>
        <p:grpSp>
          <p:nvGrpSpPr>
            <p:cNvPr id="2116" name="Google Shape;2116;p31"/>
            <p:cNvGrpSpPr/>
            <p:nvPr/>
          </p:nvGrpSpPr>
          <p:grpSpPr>
            <a:xfrm>
              <a:off x="7499959" y="977027"/>
              <a:ext cx="377184" cy="145800"/>
              <a:chOff x="779469" y="2212057"/>
              <a:chExt cx="377184" cy="145800"/>
            </a:xfrm>
          </p:grpSpPr>
          <p:sp>
            <p:nvSpPr>
              <p:cNvPr id="2117" name="Google Shape;2117;p31"/>
              <p:cNvSpPr/>
              <p:nvPr/>
            </p:nvSpPr>
            <p:spPr>
              <a:xfrm>
                <a:off x="779469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31"/>
              <p:cNvSpPr/>
              <p:nvPr/>
            </p:nvSpPr>
            <p:spPr>
              <a:xfrm>
                <a:off x="907011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31"/>
              <p:cNvSpPr/>
              <p:nvPr/>
            </p:nvSpPr>
            <p:spPr>
              <a:xfrm>
                <a:off x="1034553" y="2212057"/>
                <a:ext cx="122100" cy="145800"/>
              </a:xfrm>
              <a:prstGeom prst="rect">
                <a:avLst/>
              </a:prstGeom>
              <a:solidFill>
                <a:srgbClr val="FAEFE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0" name="Google Shape;2120;p31"/>
            <p:cNvSpPr txBox="1"/>
            <p:nvPr/>
          </p:nvSpPr>
          <p:spPr>
            <a:xfrm>
              <a:off x="6991380" y="846652"/>
              <a:ext cx="49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  <p:grpSp>
        <p:nvGrpSpPr>
          <p:cNvPr id="2121" name="Google Shape;2121;p31"/>
          <p:cNvGrpSpPr/>
          <p:nvPr/>
        </p:nvGrpSpPr>
        <p:grpSpPr>
          <a:xfrm>
            <a:off x="7264225" y="556625"/>
            <a:ext cx="768409" cy="1001400"/>
            <a:chOff x="7265946" y="480424"/>
            <a:chExt cx="710700" cy="1001400"/>
          </a:xfrm>
        </p:grpSpPr>
        <p:sp>
          <p:nvSpPr>
            <p:cNvPr id="2122" name="Google Shape;2122;p31"/>
            <p:cNvSpPr/>
            <p:nvPr/>
          </p:nvSpPr>
          <p:spPr>
            <a:xfrm>
              <a:off x="7265946" y="715924"/>
              <a:ext cx="710700" cy="7659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Add+Norm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23" name="Google Shape;2123;p31"/>
            <p:cNvCxnSpPr>
              <a:stCxn id="2122" idx="3"/>
            </p:cNvCxnSpPr>
            <p:nvPr/>
          </p:nvCxnSpPr>
          <p:spPr>
            <a:xfrm rot="10800000">
              <a:off x="7617696" y="480424"/>
              <a:ext cx="3600" cy="23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124" name="Google Shape;2124;p31"/>
          <p:cNvSpPr txBox="1"/>
          <p:nvPr/>
        </p:nvSpPr>
        <p:spPr>
          <a:xfrm>
            <a:off x="7318838" y="140225"/>
            <a:ext cx="6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d2</a:t>
            </a:r>
            <a:endParaRPr/>
          </a:p>
        </p:txBody>
      </p:sp>
      <p:grpSp>
        <p:nvGrpSpPr>
          <p:cNvPr id="2125" name="Google Shape;2125;p31"/>
          <p:cNvGrpSpPr/>
          <p:nvPr/>
        </p:nvGrpSpPr>
        <p:grpSpPr>
          <a:xfrm>
            <a:off x="6146425" y="1280350"/>
            <a:ext cx="1058398" cy="400200"/>
            <a:chOff x="6991380" y="846652"/>
            <a:chExt cx="885763" cy="400200"/>
          </a:xfrm>
        </p:grpSpPr>
        <p:grpSp>
          <p:nvGrpSpPr>
            <p:cNvPr id="2126" name="Google Shape;2126;p31"/>
            <p:cNvGrpSpPr/>
            <p:nvPr/>
          </p:nvGrpSpPr>
          <p:grpSpPr>
            <a:xfrm>
              <a:off x="7499959" y="977027"/>
              <a:ext cx="377184" cy="145800"/>
              <a:chOff x="779469" y="2212057"/>
              <a:chExt cx="377184" cy="145800"/>
            </a:xfrm>
          </p:grpSpPr>
          <p:sp>
            <p:nvSpPr>
              <p:cNvPr id="2127" name="Google Shape;2127;p31"/>
              <p:cNvSpPr/>
              <p:nvPr/>
            </p:nvSpPr>
            <p:spPr>
              <a:xfrm>
                <a:off x="779469" y="2212057"/>
                <a:ext cx="122100" cy="1458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31"/>
              <p:cNvSpPr/>
              <p:nvPr/>
            </p:nvSpPr>
            <p:spPr>
              <a:xfrm>
                <a:off x="907011" y="2212057"/>
                <a:ext cx="122100" cy="1458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31"/>
              <p:cNvSpPr/>
              <p:nvPr/>
            </p:nvSpPr>
            <p:spPr>
              <a:xfrm>
                <a:off x="1034553" y="2212057"/>
                <a:ext cx="122100" cy="1458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0" name="Google Shape;2130;p31"/>
            <p:cNvSpPr txBox="1"/>
            <p:nvPr/>
          </p:nvSpPr>
          <p:spPr>
            <a:xfrm>
              <a:off x="6991380" y="846652"/>
              <a:ext cx="49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30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baseline="-25000"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d2</a:t>
              </a: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6933" l="0" r="0" t="0"/>
          <a:stretch/>
        </p:blipFill>
        <p:spPr>
          <a:xfrm>
            <a:off x="3885906" y="1099833"/>
            <a:ext cx="4862500" cy="34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[Mar 10] March Deliverables</a:t>
            </a:r>
            <a:endParaRPr/>
          </a:p>
        </p:txBody>
      </p:sp>
      <p:graphicFrame>
        <p:nvGraphicFramePr>
          <p:cNvPr id="63" name="Google Shape;63;p14"/>
          <p:cNvGraphicFramePr/>
          <p:nvPr/>
        </p:nvGraphicFramePr>
        <p:xfrm>
          <a:off x="212707" y="17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{4F394826-6E9A-4C5C-8FE2-330DF33F6106}</a:tableStyleId>
              </a:tblPr>
              <a:tblGrid>
                <a:gridCol w="2138425"/>
                <a:gridCol w="1003725"/>
              </a:tblGrid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Pitch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 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2 OUT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 10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Survey Report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 10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CLASS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 17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2 Due</a:t>
                      </a:r>
                      <a:endParaRPr i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 31</a:t>
                      </a:r>
                      <a:endParaRPr i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Midterm Report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 31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64" name="Google Shape;64;p14"/>
          <p:cNvGrpSpPr/>
          <p:nvPr/>
        </p:nvGrpSpPr>
        <p:grpSpPr>
          <a:xfrm>
            <a:off x="3357497" y="2061372"/>
            <a:ext cx="4532400" cy="487650"/>
            <a:chOff x="2715075" y="1986800"/>
            <a:chExt cx="4532400" cy="487650"/>
          </a:xfrm>
        </p:grpSpPr>
        <p:sp>
          <p:nvSpPr>
            <p:cNvPr id="65" name="Google Shape;65;p14"/>
            <p:cNvSpPr/>
            <p:nvPr/>
          </p:nvSpPr>
          <p:spPr>
            <a:xfrm>
              <a:off x="6825375" y="2052350"/>
              <a:ext cx="422100" cy="422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" name="Google Shape;66;p14"/>
            <p:cNvCxnSpPr>
              <a:stCxn id="65" idx="2"/>
            </p:cNvCxnSpPr>
            <p:nvPr/>
          </p:nvCxnSpPr>
          <p:spPr>
            <a:xfrm rot="10800000">
              <a:off x="2715075" y="1986800"/>
              <a:ext cx="4110300" cy="276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" name="Google Shape;67;p14"/>
          <p:cNvGrpSpPr/>
          <p:nvPr/>
        </p:nvGrpSpPr>
        <p:grpSpPr>
          <a:xfrm>
            <a:off x="3357497" y="2426176"/>
            <a:ext cx="4532400" cy="616350"/>
            <a:chOff x="2715075" y="2420413"/>
            <a:chExt cx="4532400" cy="616350"/>
          </a:xfrm>
        </p:grpSpPr>
        <p:sp>
          <p:nvSpPr>
            <p:cNvPr id="68" name="Google Shape;68;p14"/>
            <p:cNvSpPr/>
            <p:nvPr/>
          </p:nvSpPr>
          <p:spPr>
            <a:xfrm>
              <a:off x="6825375" y="2614663"/>
              <a:ext cx="422100" cy="422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" name="Google Shape;69;p14"/>
            <p:cNvCxnSpPr>
              <a:stCxn id="68" idx="2"/>
            </p:cNvCxnSpPr>
            <p:nvPr/>
          </p:nvCxnSpPr>
          <p:spPr>
            <a:xfrm rot="10800000">
              <a:off x="2715075" y="2420413"/>
              <a:ext cx="4110300" cy="4053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0" name="Google Shape;70;p14"/>
          <p:cNvCxnSpPr>
            <a:stCxn id="68" idx="2"/>
          </p:cNvCxnSpPr>
          <p:nvPr/>
        </p:nvCxnSpPr>
        <p:spPr>
          <a:xfrm rot="10800000">
            <a:off x="3363197" y="2797576"/>
            <a:ext cx="4104600" cy="3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" name="Google Shape;71;p14"/>
          <p:cNvGrpSpPr/>
          <p:nvPr/>
        </p:nvGrpSpPr>
        <p:grpSpPr>
          <a:xfrm>
            <a:off x="3361502" y="3103275"/>
            <a:ext cx="4528465" cy="422100"/>
            <a:chOff x="3361502" y="3623959"/>
            <a:chExt cx="4528465" cy="422100"/>
          </a:xfrm>
        </p:grpSpPr>
        <p:sp>
          <p:nvSpPr>
            <p:cNvPr id="72" name="Google Shape;72;p14"/>
            <p:cNvSpPr/>
            <p:nvPr/>
          </p:nvSpPr>
          <p:spPr>
            <a:xfrm>
              <a:off x="4747767" y="3623959"/>
              <a:ext cx="3142200" cy="422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" name="Google Shape;73;p14"/>
            <p:cNvCxnSpPr>
              <a:stCxn id="72" idx="7"/>
            </p:cNvCxnSpPr>
            <p:nvPr/>
          </p:nvCxnSpPr>
          <p:spPr>
            <a:xfrm flipH="1">
              <a:off x="3361502" y="3685774"/>
              <a:ext cx="4068300" cy="31500"/>
            </a:xfrm>
            <a:prstGeom prst="straightConnector1">
              <a:avLst/>
            </a:prstGeom>
            <a:noFill/>
            <a:ln cap="flat" cmpd="sng" w="3810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4" name="Google Shape;74;p14"/>
          <p:cNvCxnSpPr>
            <a:stCxn id="75" idx="2"/>
          </p:cNvCxnSpPr>
          <p:nvPr/>
        </p:nvCxnSpPr>
        <p:spPr>
          <a:xfrm rot="10800000">
            <a:off x="3339122" y="3934076"/>
            <a:ext cx="4126800" cy="363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" name="Google Shape;76;p14"/>
          <p:cNvGrpSpPr/>
          <p:nvPr/>
        </p:nvGrpSpPr>
        <p:grpSpPr>
          <a:xfrm>
            <a:off x="3356838" y="3585941"/>
            <a:ext cx="4531185" cy="922485"/>
            <a:chOff x="3356838" y="3585941"/>
            <a:chExt cx="4531185" cy="922485"/>
          </a:xfrm>
        </p:grpSpPr>
        <p:cxnSp>
          <p:nvCxnSpPr>
            <p:cNvPr id="77" name="Google Shape;77;p14"/>
            <p:cNvCxnSpPr>
              <a:stCxn id="75" idx="1"/>
            </p:cNvCxnSpPr>
            <p:nvPr/>
          </p:nvCxnSpPr>
          <p:spPr>
            <a:xfrm rot="10800000">
              <a:off x="3356838" y="3585941"/>
              <a:ext cx="4170900" cy="5622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" name="Google Shape;75;p14"/>
            <p:cNvSpPr/>
            <p:nvPr/>
          </p:nvSpPr>
          <p:spPr>
            <a:xfrm>
              <a:off x="7465922" y="4086326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" name="Google Shape;78;p14"/>
          <p:cNvCxnSpPr/>
          <p:nvPr/>
        </p:nvCxnSpPr>
        <p:spPr>
          <a:xfrm flipH="1" rot="10800000">
            <a:off x="6252700" y="1269450"/>
            <a:ext cx="23400" cy="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ontextual Word Embeddings</a:t>
            </a:r>
            <a:endParaRPr/>
          </a:p>
        </p:txBody>
      </p:sp>
      <p:sp>
        <p:nvSpPr>
          <p:cNvPr id="2136" name="Google Shape;2136;p3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Consider the word vectors in the following sentences: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"/>
              <a:t>x</a:t>
            </a:r>
            <a:r>
              <a:rPr lang="en"/>
              <a:t> = </a:t>
            </a:r>
            <a:r>
              <a:rPr lang="en" sz="1400"/>
              <a:t>{“she launched into a bass solo”, </a:t>
            </a:r>
            <a:br>
              <a:rPr lang="en" sz="1400"/>
            </a:br>
            <a:r>
              <a:rPr lang="en" sz="1400"/>
              <a:t>           “the line went taut as the bass pulled”; </a:t>
            </a:r>
            <a:br>
              <a:rPr lang="en" sz="1400"/>
            </a:br>
            <a:r>
              <a:rPr lang="en" sz="1400"/>
              <a:t>           “the power of the bass broke the string”}</a:t>
            </a:r>
            <a:endParaRPr sz="14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Many words have multiple </a:t>
            </a:r>
            <a:r>
              <a:rPr i="1" lang="en"/>
              <a:t>senses</a:t>
            </a:r>
            <a:r>
              <a:rPr lang="en"/>
              <a:t>, or meanings; even worse for BPE tokens!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Polysemy is a key weakness of so-called </a:t>
            </a:r>
            <a:r>
              <a:rPr i="1" lang="en"/>
              <a:t>lexical</a:t>
            </a:r>
            <a:r>
              <a:rPr lang="en"/>
              <a:t> embeddings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can instead learn a function that combines </a:t>
            </a:r>
            <a:r>
              <a:rPr i="1" lang="en"/>
              <a:t>input</a:t>
            </a:r>
            <a:r>
              <a:rPr lang="en"/>
              <a:t> lexical embeddings from each word to produce </a:t>
            </a:r>
            <a:r>
              <a:rPr i="1" lang="en"/>
              <a:t>output</a:t>
            </a:r>
            <a:r>
              <a:rPr lang="en"/>
              <a:t> </a:t>
            </a:r>
            <a:r>
              <a:rPr b="1" lang="en"/>
              <a:t>contextual </a:t>
            </a:r>
            <a:r>
              <a:rPr lang="en"/>
              <a:t>embeddings that consider surrounding words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ontextual Word Embeddings</a:t>
            </a:r>
            <a:endParaRPr/>
          </a:p>
        </p:txBody>
      </p:sp>
      <p:grpSp>
        <p:nvGrpSpPr>
          <p:cNvPr id="2142" name="Google Shape;2142;p33"/>
          <p:cNvGrpSpPr/>
          <p:nvPr/>
        </p:nvGrpSpPr>
        <p:grpSpPr>
          <a:xfrm>
            <a:off x="1047025" y="1552303"/>
            <a:ext cx="3825984" cy="338700"/>
            <a:chOff x="1047025" y="1552303"/>
            <a:chExt cx="3825984" cy="338700"/>
          </a:xfrm>
        </p:grpSpPr>
        <p:sp>
          <p:nvSpPr>
            <p:cNvPr id="2143" name="Google Shape;2143;p33"/>
            <p:cNvSpPr txBox="1"/>
            <p:nvPr/>
          </p:nvSpPr>
          <p:spPr>
            <a:xfrm>
              <a:off x="2610960" y="1552303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Helvetica Neue"/>
                  <a:ea typeface="Helvetica Neue"/>
                  <a:cs typeface="Helvetica Neue"/>
                  <a:sym typeface="Helvetica Neue"/>
                </a:rPr>
                <a:t>happy | &lt;S&gt; i’m ; today &lt;E&gt;</a:t>
              </a:r>
              <a:endParaRPr sz="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4" name="Google Shape;2144;p33"/>
            <p:cNvSpPr txBox="1"/>
            <p:nvPr/>
          </p:nvSpPr>
          <p:spPr>
            <a:xfrm>
              <a:off x="1047025" y="1552303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Helvetica Neue"/>
                  <a:ea typeface="Helvetica Neue"/>
                  <a:cs typeface="Helvetica Neue"/>
                  <a:sym typeface="Helvetica Neue"/>
                </a:rPr>
                <a:t>&lt;S&gt; | i’m happy today &lt;E&gt; ;</a:t>
              </a:r>
              <a:endParaRPr sz="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5" name="Google Shape;2145;p33"/>
            <p:cNvSpPr txBox="1"/>
            <p:nvPr/>
          </p:nvSpPr>
          <p:spPr>
            <a:xfrm>
              <a:off x="1828786" y="1552303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Helvetica Neue"/>
                  <a:ea typeface="Helvetica Neue"/>
                  <a:cs typeface="Helvetica Neue"/>
                  <a:sym typeface="Helvetica Neue"/>
                </a:rPr>
                <a:t>i’m | &lt;S&gt;; happy today &lt;E&gt;</a:t>
              </a:r>
              <a:endParaRPr sz="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6" name="Google Shape;2146;p33"/>
            <p:cNvSpPr txBox="1"/>
            <p:nvPr/>
          </p:nvSpPr>
          <p:spPr>
            <a:xfrm>
              <a:off x="3392309" y="1552303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Helvetica Neue"/>
                  <a:ea typeface="Helvetica Neue"/>
                  <a:cs typeface="Helvetica Neue"/>
                  <a:sym typeface="Helvetica Neue"/>
                </a:rPr>
                <a:t>today | &lt;S&gt; i’m happy ; &lt;E&gt;</a:t>
              </a:r>
              <a:endParaRPr sz="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7" name="Google Shape;2147;p33"/>
            <p:cNvSpPr txBox="1"/>
            <p:nvPr/>
          </p:nvSpPr>
          <p:spPr>
            <a:xfrm>
              <a:off x="4182709" y="1552303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Helvetica Neue"/>
                  <a:ea typeface="Helvetica Neue"/>
                  <a:cs typeface="Helvetica Neue"/>
                  <a:sym typeface="Helvetica Neue"/>
                </a:rPr>
                <a:t>&lt;E&gt; | ; &lt;S&gt; i’m happy today</a:t>
              </a:r>
              <a:endParaRPr sz="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48" name="Google Shape;2148;p33"/>
          <p:cNvGrpSpPr/>
          <p:nvPr/>
        </p:nvGrpSpPr>
        <p:grpSpPr>
          <a:xfrm>
            <a:off x="1046975" y="3506701"/>
            <a:ext cx="3830400" cy="563774"/>
            <a:chOff x="1046975" y="3506701"/>
            <a:chExt cx="3830400" cy="563774"/>
          </a:xfrm>
        </p:grpSpPr>
        <p:grpSp>
          <p:nvGrpSpPr>
            <p:cNvPr id="2149" name="Google Shape;2149;p33"/>
            <p:cNvGrpSpPr/>
            <p:nvPr/>
          </p:nvGrpSpPr>
          <p:grpSpPr>
            <a:xfrm>
              <a:off x="1046975" y="3514751"/>
              <a:ext cx="3830400" cy="555724"/>
              <a:chOff x="1046975" y="3514751"/>
              <a:chExt cx="3830400" cy="555724"/>
            </a:xfrm>
          </p:grpSpPr>
          <p:sp>
            <p:nvSpPr>
              <p:cNvPr id="2150" name="Google Shape;2150;p33"/>
              <p:cNvSpPr/>
              <p:nvPr/>
            </p:nvSpPr>
            <p:spPr>
              <a:xfrm>
                <a:off x="1046975" y="3747975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Layer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151" name="Google Shape;2151;p33"/>
              <p:cNvGrpSpPr/>
              <p:nvPr/>
            </p:nvGrpSpPr>
            <p:grpSpPr>
              <a:xfrm>
                <a:off x="1168678" y="3514751"/>
                <a:ext cx="450600" cy="145800"/>
                <a:chOff x="705975" y="2364450"/>
                <a:chExt cx="450600" cy="145800"/>
              </a:xfrm>
            </p:grpSpPr>
            <p:sp>
              <p:nvSpPr>
                <p:cNvPr id="2152" name="Google Shape;2152;p33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3" name="Google Shape;2153;p33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4" name="Google Shape;2154;p33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55" name="Google Shape;2155;p33"/>
            <p:cNvGrpSpPr/>
            <p:nvPr/>
          </p:nvGrpSpPr>
          <p:grpSpPr>
            <a:xfrm>
              <a:off x="1952128" y="3514751"/>
              <a:ext cx="450600" cy="145800"/>
              <a:chOff x="705975" y="2364450"/>
              <a:chExt cx="450600" cy="145800"/>
            </a:xfrm>
          </p:grpSpPr>
          <p:sp>
            <p:nvSpPr>
              <p:cNvPr id="2156" name="Google Shape;2156;p3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3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3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9" name="Google Shape;2159;p33"/>
            <p:cNvGrpSpPr/>
            <p:nvPr/>
          </p:nvGrpSpPr>
          <p:grpSpPr>
            <a:xfrm>
              <a:off x="3516423" y="3514751"/>
              <a:ext cx="450600" cy="145800"/>
              <a:chOff x="705975" y="2364450"/>
              <a:chExt cx="450600" cy="145800"/>
            </a:xfrm>
          </p:grpSpPr>
          <p:sp>
            <p:nvSpPr>
              <p:cNvPr id="2160" name="Google Shape;2160;p3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3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3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3" name="Google Shape;2163;p33"/>
            <p:cNvGrpSpPr/>
            <p:nvPr/>
          </p:nvGrpSpPr>
          <p:grpSpPr>
            <a:xfrm>
              <a:off x="4302498" y="3514751"/>
              <a:ext cx="450600" cy="145800"/>
              <a:chOff x="705975" y="2364450"/>
              <a:chExt cx="450600" cy="145800"/>
            </a:xfrm>
          </p:grpSpPr>
          <p:sp>
            <p:nvSpPr>
              <p:cNvPr id="2164" name="Google Shape;2164;p3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3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3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7" name="Google Shape;2167;p33"/>
            <p:cNvGrpSpPr/>
            <p:nvPr/>
          </p:nvGrpSpPr>
          <p:grpSpPr>
            <a:xfrm>
              <a:off x="2734273" y="3506701"/>
              <a:ext cx="450600" cy="145800"/>
              <a:chOff x="705975" y="2364450"/>
              <a:chExt cx="450600" cy="145800"/>
            </a:xfrm>
          </p:grpSpPr>
          <p:sp>
            <p:nvSpPr>
              <p:cNvPr id="2168" name="Google Shape;2168;p3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3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3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71" name="Google Shape;2171;p33"/>
          <p:cNvGrpSpPr/>
          <p:nvPr/>
        </p:nvGrpSpPr>
        <p:grpSpPr>
          <a:xfrm>
            <a:off x="1046975" y="4070475"/>
            <a:ext cx="3830293" cy="635100"/>
            <a:chOff x="1046975" y="4070475"/>
            <a:chExt cx="3830293" cy="635100"/>
          </a:xfrm>
        </p:grpSpPr>
        <p:sp>
          <p:nvSpPr>
            <p:cNvPr id="2172" name="Google Shape;2172;p33"/>
            <p:cNvSpPr txBox="1"/>
            <p:nvPr/>
          </p:nvSpPr>
          <p:spPr>
            <a:xfrm>
              <a:off x="1046975" y="43668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3" name="Google Shape;2173;p33"/>
            <p:cNvSpPr txBox="1"/>
            <p:nvPr/>
          </p:nvSpPr>
          <p:spPr>
            <a:xfrm>
              <a:off x="1828736" y="43668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i’m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4" name="Google Shape;2174;p33"/>
            <p:cNvSpPr txBox="1"/>
            <p:nvPr/>
          </p:nvSpPr>
          <p:spPr>
            <a:xfrm>
              <a:off x="3392259" y="43668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today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5" name="Google Shape;2175;p33"/>
            <p:cNvSpPr txBox="1"/>
            <p:nvPr/>
          </p:nvSpPr>
          <p:spPr>
            <a:xfrm>
              <a:off x="1046975" y="40704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6" name="Google Shape;2176;p33"/>
            <p:cNvSpPr txBox="1"/>
            <p:nvPr/>
          </p:nvSpPr>
          <p:spPr>
            <a:xfrm>
              <a:off x="1827885" y="40704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7" name="Google Shape;2177;p33"/>
            <p:cNvSpPr txBox="1"/>
            <p:nvPr/>
          </p:nvSpPr>
          <p:spPr>
            <a:xfrm>
              <a:off x="3396568" y="40704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8" name="Google Shape;2178;p33"/>
            <p:cNvSpPr txBox="1"/>
            <p:nvPr/>
          </p:nvSpPr>
          <p:spPr>
            <a:xfrm>
              <a:off x="4182659" y="43668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9" name="Google Shape;2179;p33"/>
            <p:cNvSpPr txBox="1"/>
            <p:nvPr/>
          </p:nvSpPr>
          <p:spPr>
            <a:xfrm>
              <a:off x="4186968" y="40704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0" name="Google Shape;2180;p33"/>
            <p:cNvSpPr txBox="1"/>
            <p:nvPr/>
          </p:nvSpPr>
          <p:spPr>
            <a:xfrm>
              <a:off x="2610960" y="43668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happy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1" name="Google Shape;2181;p33"/>
            <p:cNvSpPr txBox="1"/>
            <p:nvPr/>
          </p:nvSpPr>
          <p:spPr>
            <a:xfrm>
              <a:off x="2612660" y="40704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253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82" name="Google Shape;2182;p33"/>
          <p:cNvGrpSpPr/>
          <p:nvPr/>
        </p:nvGrpSpPr>
        <p:grpSpPr>
          <a:xfrm>
            <a:off x="1046975" y="2035405"/>
            <a:ext cx="3830400" cy="1479347"/>
            <a:chOff x="1046975" y="2035405"/>
            <a:chExt cx="3830400" cy="1479347"/>
          </a:xfrm>
        </p:grpSpPr>
        <p:cxnSp>
          <p:nvCxnSpPr>
            <p:cNvPr id="2183" name="Google Shape;2183;p33"/>
            <p:cNvCxnSpPr/>
            <p:nvPr/>
          </p:nvCxnSpPr>
          <p:spPr>
            <a:xfrm rot="10800000">
              <a:off x="1393978" y="32936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84" name="Google Shape;2184;p33"/>
            <p:cNvCxnSpPr/>
            <p:nvPr/>
          </p:nvCxnSpPr>
          <p:spPr>
            <a:xfrm rot="10800000">
              <a:off x="2177428" y="32936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85" name="Google Shape;2185;p33"/>
            <p:cNvCxnSpPr/>
            <p:nvPr/>
          </p:nvCxnSpPr>
          <p:spPr>
            <a:xfrm rot="10800000">
              <a:off x="3742188" y="32936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86" name="Google Shape;2186;p33"/>
            <p:cNvSpPr/>
            <p:nvPr/>
          </p:nvSpPr>
          <p:spPr>
            <a:xfrm>
              <a:off x="1046975" y="2971150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Fully Connected Layer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87" name="Google Shape;2187;p33"/>
            <p:cNvCxnSpPr/>
            <p:nvPr/>
          </p:nvCxnSpPr>
          <p:spPr>
            <a:xfrm rot="10800000">
              <a:off x="4528263" y="32936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88" name="Google Shape;2188;p33"/>
            <p:cNvSpPr/>
            <p:nvPr/>
          </p:nvSpPr>
          <p:spPr>
            <a:xfrm>
              <a:off x="1046975" y="2256084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Fully Connected Layer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89" name="Google Shape;2189;p33"/>
            <p:cNvCxnSpPr/>
            <p:nvPr/>
          </p:nvCxnSpPr>
          <p:spPr>
            <a:xfrm rot="10800000">
              <a:off x="2960038" y="328560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90" name="Google Shape;2190;p33"/>
            <p:cNvGrpSpPr/>
            <p:nvPr/>
          </p:nvGrpSpPr>
          <p:grpSpPr>
            <a:xfrm>
              <a:off x="1168678" y="2043455"/>
              <a:ext cx="450600" cy="145800"/>
              <a:chOff x="705975" y="2364450"/>
              <a:chExt cx="450600" cy="145800"/>
            </a:xfrm>
          </p:grpSpPr>
          <p:sp>
            <p:nvSpPr>
              <p:cNvPr id="2191" name="Google Shape;2191;p3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3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3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4" name="Google Shape;2194;p33"/>
            <p:cNvGrpSpPr/>
            <p:nvPr/>
          </p:nvGrpSpPr>
          <p:grpSpPr>
            <a:xfrm>
              <a:off x="1952128" y="2043455"/>
              <a:ext cx="450600" cy="145800"/>
              <a:chOff x="705975" y="2364450"/>
              <a:chExt cx="450600" cy="145800"/>
            </a:xfrm>
          </p:grpSpPr>
          <p:sp>
            <p:nvSpPr>
              <p:cNvPr id="2195" name="Google Shape;2195;p3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3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3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8" name="Google Shape;2198;p33"/>
            <p:cNvGrpSpPr/>
            <p:nvPr/>
          </p:nvGrpSpPr>
          <p:grpSpPr>
            <a:xfrm>
              <a:off x="3516423" y="2043455"/>
              <a:ext cx="450600" cy="145800"/>
              <a:chOff x="705975" y="2364450"/>
              <a:chExt cx="450600" cy="145800"/>
            </a:xfrm>
          </p:grpSpPr>
          <p:sp>
            <p:nvSpPr>
              <p:cNvPr id="2199" name="Google Shape;2199;p3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3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3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2" name="Google Shape;2202;p33"/>
            <p:cNvGrpSpPr/>
            <p:nvPr/>
          </p:nvGrpSpPr>
          <p:grpSpPr>
            <a:xfrm>
              <a:off x="4302498" y="2043455"/>
              <a:ext cx="450600" cy="145800"/>
              <a:chOff x="705975" y="2364450"/>
              <a:chExt cx="450600" cy="145800"/>
            </a:xfrm>
          </p:grpSpPr>
          <p:sp>
            <p:nvSpPr>
              <p:cNvPr id="2203" name="Google Shape;2203;p3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3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3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6" name="Google Shape;2206;p33"/>
            <p:cNvGrpSpPr/>
            <p:nvPr/>
          </p:nvGrpSpPr>
          <p:grpSpPr>
            <a:xfrm>
              <a:off x="2734273" y="2035405"/>
              <a:ext cx="450600" cy="145800"/>
              <a:chOff x="705975" y="2364450"/>
              <a:chExt cx="450600" cy="145800"/>
            </a:xfrm>
          </p:grpSpPr>
          <p:sp>
            <p:nvSpPr>
              <p:cNvPr id="2207" name="Google Shape;2207;p3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3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3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10" name="Google Shape;2210;p33"/>
            <p:cNvCxnSpPr/>
            <p:nvPr/>
          </p:nvCxnSpPr>
          <p:spPr>
            <a:xfrm rot="10800000">
              <a:off x="1393978" y="27602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1" name="Google Shape;2211;p33"/>
            <p:cNvCxnSpPr/>
            <p:nvPr/>
          </p:nvCxnSpPr>
          <p:spPr>
            <a:xfrm rot="10800000">
              <a:off x="2177428" y="27602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2" name="Google Shape;2212;p33"/>
            <p:cNvCxnSpPr/>
            <p:nvPr/>
          </p:nvCxnSpPr>
          <p:spPr>
            <a:xfrm rot="10800000">
              <a:off x="3742188" y="27602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3" name="Google Shape;2213;p33"/>
            <p:cNvCxnSpPr/>
            <p:nvPr/>
          </p:nvCxnSpPr>
          <p:spPr>
            <a:xfrm rot="10800000">
              <a:off x="4528263" y="27602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4" name="Google Shape;2214;p33"/>
            <p:cNvCxnSpPr/>
            <p:nvPr/>
          </p:nvCxnSpPr>
          <p:spPr>
            <a:xfrm rot="10800000">
              <a:off x="2960038" y="275220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15" name="Google Shape;2215;p33"/>
            <p:cNvSpPr txBox="1"/>
            <p:nvPr/>
          </p:nvSpPr>
          <p:spPr>
            <a:xfrm rot="5400000">
              <a:off x="1262449" y="2509077"/>
              <a:ext cx="34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6" name="Google Shape;2216;p33"/>
            <p:cNvSpPr txBox="1"/>
            <p:nvPr/>
          </p:nvSpPr>
          <p:spPr>
            <a:xfrm rot="5400000">
              <a:off x="2044213" y="2509077"/>
              <a:ext cx="34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7" name="Google Shape;2217;p33"/>
            <p:cNvSpPr txBox="1"/>
            <p:nvPr/>
          </p:nvSpPr>
          <p:spPr>
            <a:xfrm rot="5400000">
              <a:off x="2819389" y="2509077"/>
              <a:ext cx="34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8" name="Google Shape;2218;p33"/>
            <p:cNvSpPr txBox="1"/>
            <p:nvPr/>
          </p:nvSpPr>
          <p:spPr>
            <a:xfrm rot="5400000">
              <a:off x="3604886" y="2509077"/>
              <a:ext cx="34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9" name="Google Shape;2219;p33"/>
            <p:cNvSpPr txBox="1"/>
            <p:nvPr/>
          </p:nvSpPr>
          <p:spPr>
            <a:xfrm rot="5400000">
              <a:off x="4386649" y="2509077"/>
              <a:ext cx="34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20" name="Google Shape;2220;p33"/>
          <p:cNvSpPr txBox="1"/>
          <p:nvPr/>
        </p:nvSpPr>
        <p:spPr>
          <a:xfrm rot="867">
            <a:off x="5151900" y="3318150"/>
            <a:ext cx="357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← Lexical Embeddings</a:t>
            </a:r>
            <a:endParaRPr b="1" sz="22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1" name="Google Shape;2221;p33"/>
          <p:cNvSpPr txBox="1"/>
          <p:nvPr/>
        </p:nvSpPr>
        <p:spPr>
          <a:xfrm rot="823">
            <a:off x="5151900" y="1846700"/>
            <a:ext cx="37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45F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← Contextual Embeddings</a:t>
            </a:r>
            <a:endParaRPr b="1" sz="2200">
              <a:solidFill>
                <a:srgbClr val="B45F0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22" name="Google Shape;2222;p33"/>
          <p:cNvGrpSpPr/>
          <p:nvPr/>
        </p:nvGrpSpPr>
        <p:grpSpPr>
          <a:xfrm>
            <a:off x="767875" y="2029400"/>
            <a:ext cx="7553525" cy="1575000"/>
            <a:chOff x="767875" y="2029400"/>
            <a:chExt cx="7553525" cy="1575000"/>
          </a:xfrm>
        </p:grpSpPr>
        <p:sp>
          <p:nvSpPr>
            <p:cNvPr id="2223" name="Google Shape;2223;p33"/>
            <p:cNvSpPr/>
            <p:nvPr/>
          </p:nvSpPr>
          <p:spPr>
            <a:xfrm>
              <a:off x="767875" y="2029400"/>
              <a:ext cx="4670100" cy="15750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3"/>
            <p:cNvSpPr txBox="1"/>
            <p:nvPr/>
          </p:nvSpPr>
          <p:spPr>
            <a:xfrm rot="720">
              <a:off x="5456700" y="2608550"/>
              <a:ext cx="286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99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← FCs Intractable!!</a:t>
              </a:r>
              <a:endParaRPr b="1" sz="22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4"/>
          <p:cNvSpPr/>
          <p:nvPr/>
        </p:nvSpPr>
        <p:spPr>
          <a:xfrm>
            <a:off x="-250200" y="-49075"/>
            <a:ext cx="9451200" cy="550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34"/>
          <p:cNvSpPr/>
          <p:nvPr/>
        </p:nvSpPr>
        <p:spPr>
          <a:xfrm>
            <a:off x="1063475" y="759625"/>
            <a:ext cx="7815000" cy="4577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34"/>
          <p:cNvSpPr/>
          <p:nvPr/>
        </p:nvSpPr>
        <p:spPr>
          <a:xfrm>
            <a:off x="3836100" y="237375"/>
            <a:ext cx="4719300" cy="4906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34"/>
          <p:cNvSpPr/>
          <p:nvPr/>
        </p:nvSpPr>
        <p:spPr>
          <a:xfrm>
            <a:off x="123450" y="2620700"/>
            <a:ext cx="3921600" cy="25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34"/>
          <p:cNvSpPr/>
          <p:nvPr/>
        </p:nvSpPr>
        <p:spPr>
          <a:xfrm>
            <a:off x="4405825" y="2463950"/>
            <a:ext cx="3665100" cy="2679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34"/>
          <p:cNvSpPr/>
          <p:nvPr/>
        </p:nvSpPr>
        <p:spPr>
          <a:xfrm>
            <a:off x="4738175" y="3597800"/>
            <a:ext cx="2848500" cy="15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34"/>
          <p:cNvSpPr txBox="1"/>
          <p:nvPr>
            <p:ph idx="1" type="body"/>
          </p:nvPr>
        </p:nvSpPr>
        <p:spPr>
          <a:xfrm>
            <a:off x="413650" y="1367800"/>
            <a:ext cx="11886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f(x)=y</a:t>
            </a:r>
            <a:endParaRPr sz="2000"/>
          </a:p>
        </p:txBody>
      </p:sp>
      <p:sp>
        <p:nvSpPr>
          <p:cNvPr id="2236" name="Google Shape;2236;p34"/>
          <p:cNvSpPr txBox="1"/>
          <p:nvPr>
            <p:ph idx="1" type="body"/>
          </p:nvPr>
        </p:nvSpPr>
        <p:spPr>
          <a:xfrm>
            <a:off x="1885800" y="1519250"/>
            <a:ext cx="19503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)=</a:t>
            </a:r>
            <a:r>
              <a:rPr b="1" lang="en" sz="2000"/>
              <a:t>y</a:t>
            </a:r>
            <a:endParaRPr b="1" sz="2000"/>
          </a:p>
        </p:txBody>
      </p:sp>
      <p:sp>
        <p:nvSpPr>
          <p:cNvPr id="2237" name="Google Shape;2237;p34"/>
          <p:cNvSpPr txBox="1"/>
          <p:nvPr>
            <p:ph idx="1" type="body"/>
          </p:nvPr>
        </p:nvSpPr>
        <p:spPr>
          <a:xfrm>
            <a:off x="4991300" y="1414100"/>
            <a:ext cx="26541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✕ </a:t>
            </a:r>
            <a:r>
              <a:rPr lang="en"/>
              <a:t>Θ</a:t>
            </a:r>
            <a:r>
              <a:rPr lang="en" sz="2000"/>
              <a:t>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;</a:t>
            </a:r>
            <a:r>
              <a:rPr lang="en"/>
              <a:t>θ)=</a:t>
            </a:r>
            <a:r>
              <a:rPr b="1" lang="en"/>
              <a:t>y</a:t>
            </a:r>
            <a:endParaRPr b="1" sz="2000"/>
          </a:p>
        </p:txBody>
      </p:sp>
      <p:sp>
        <p:nvSpPr>
          <p:cNvPr id="2238" name="Google Shape;2238;p34"/>
          <p:cNvSpPr txBox="1"/>
          <p:nvPr>
            <p:ph idx="1" type="body"/>
          </p:nvPr>
        </p:nvSpPr>
        <p:spPr>
          <a:xfrm>
            <a:off x="4609575" y="2892902"/>
            <a:ext cx="3271800" cy="7239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2239" name="Google Shape;2239;p34"/>
          <p:cNvSpPr txBox="1"/>
          <p:nvPr>
            <p:ph idx="1" type="body"/>
          </p:nvPr>
        </p:nvSpPr>
        <p:spPr>
          <a:xfrm>
            <a:off x="4510770" y="251330"/>
            <a:ext cx="34377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✕ </a:t>
            </a:r>
            <a:r>
              <a:rPr lang="en"/>
              <a:t>Θ</a:t>
            </a:r>
            <a:r>
              <a:rPr lang="en" sz="2000"/>
              <a:t>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f(x;</a:t>
            </a:r>
            <a:r>
              <a:rPr lang="en"/>
              <a:t>θ)=y; θ∈Θ for model M</a:t>
            </a:r>
            <a:endParaRPr sz="2000"/>
          </a:p>
        </p:txBody>
      </p:sp>
      <p:sp>
        <p:nvSpPr>
          <p:cNvPr id="2240" name="Google Shape;2240;p34"/>
          <p:cNvSpPr txBox="1"/>
          <p:nvPr>
            <p:ph idx="1" type="body"/>
          </p:nvPr>
        </p:nvSpPr>
        <p:spPr>
          <a:xfrm>
            <a:off x="4462675" y="4073400"/>
            <a:ext cx="3551400" cy="6072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(x,y)∈D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2241" name="Google Shape;2241;p34"/>
          <p:cNvSpPr txBox="1"/>
          <p:nvPr>
            <p:ph idx="1" type="body"/>
          </p:nvPr>
        </p:nvSpPr>
        <p:spPr>
          <a:xfrm>
            <a:off x="123450" y="2620700"/>
            <a:ext cx="39216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DL enables function approximation for </a:t>
            </a:r>
            <a:r>
              <a:rPr i="1" lang="en" sz="2000"/>
              <a:t>f</a:t>
            </a:r>
            <a:r>
              <a:rPr lang="en" sz="2000"/>
              <a:t> and is constrained by: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 representation ɸ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Model architecture 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Loss function L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Optimization algorithm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Training data D</a:t>
            </a:r>
            <a:endParaRPr sz="2000"/>
          </a:p>
        </p:txBody>
      </p:sp>
      <p:sp>
        <p:nvSpPr>
          <p:cNvPr id="2242" name="Google Shape;2242;p34"/>
          <p:cNvSpPr/>
          <p:nvPr/>
        </p:nvSpPr>
        <p:spPr>
          <a:xfrm>
            <a:off x="578775" y="3823288"/>
            <a:ext cx="3333600" cy="370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2248" name="Google Shape;2248;p35"/>
          <p:cNvSpPr txBox="1"/>
          <p:nvPr>
            <p:ph idx="1" type="body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Transformer </a:t>
            </a:r>
            <a:r>
              <a:rPr i="1" lang="en"/>
              <a:t>T</a:t>
            </a:r>
            <a:r>
              <a:rPr lang="en"/>
              <a:t> </a:t>
            </a:r>
            <a:r>
              <a:rPr i="1" lang="en"/>
              <a:t>: S</a:t>
            </a:r>
            <a:r>
              <a:rPr baseline="-25000" i="1" lang="en"/>
              <a:t>a</a:t>
            </a:r>
            <a:r>
              <a:rPr i="1" lang="en"/>
              <a:t> </a:t>
            </a:r>
            <a:r>
              <a:rPr lang="en" sz="2250"/>
              <a:t>⟶ </a:t>
            </a:r>
            <a:r>
              <a:rPr i="1" lang="en" sz="2250"/>
              <a:t>S</a:t>
            </a:r>
            <a:r>
              <a:rPr baseline="-25000" i="1" lang="en" sz="2250"/>
              <a:t>b</a:t>
            </a:r>
            <a:r>
              <a:rPr lang="en"/>
              <a:t> is a function from…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 set </a:t>
            </a:r>
            <a:r>
              <a:rPr i="1" lang="en"/>
              <a:t>a</a:t>
            </a:r>
            <a:r>
              <a:rPr lang="en"/>
              <a:t> in </a:t>
            </a:r>
            <a:r>
              <a:rPr i="1" lang="en"/>
              <a:t>S</a:t>
            </a:r>
            <a:r>
              <a:rPr baseline="-25000" i="1" lang="en"/>
              <a:t>a  </a:t>
            </a:r>
            <a:r>
              <a:rPr lang="en"/>
              <a:t>to a set </a:t>
            </a:r>
            <a:r>
              <a:rPr i="1" lang="en"/>
              <a:t>b</a:t>
            </a:r>
            <a:r>
              <a:rPr lang="en"/>
              <a:t> in </a:t>
            </a:r>
            <a:r>
              <a:rPr i="1" lang="en" sz="2250"/>
              <a:t>S</a:t>
            </a:r>
            <a:r>
              <a:rPr baseline="-25000" i="1" lang="en" sz="2250"/>
              <a:t>b</a:t>
            </a:r>
            <a:r>
              <a:rPr lang="en"/>
              <a:t>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Simple transformer consists of a single layer encoder </a:t>
            </a:r>
            <a:r>
              <a:rPr i="1" lang="en"/>
              <a:t>E</a:t>
            </a:r>
            <a:r>
              <a:rPr lang="en"/>
              <a:t> and a single layer decoder </a:t>
            </a:r>
            <a:r>
              <a:rPr i="1" lang="en"/>
              <a:t>D</a:t>
            </a:r>
            <a:r>
              <a:rPr lang="en"/>
              <a:t> with single-headed attention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Google Shape;2253;p36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2254" name="Google Shape;2254;p36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5" name="Google Shape;2255;p36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2256" name="Google Shape;2256;p36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57" name="Google Shape;2257;p36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58" name="Google Shape;2258;p36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59" name="Google Shape;2259;p36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60" name="Google Shape;2260;p36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261" name="Google Shape;2261;p36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2" name="Google Shape;2262;p36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3" name="Google Shape;2263;p36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4" name="Google Shape;2264;p36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5" name="Google Shape;2265;p36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6" name="Google Shape;2266;p36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7" name="Google Shape;2267;p36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68" name="Google Shape;2268;p36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269" name="Google Shape;2269;p36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2270" name="Google Shape;2270;p36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271" name="Google Shape;2271;p36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2" name="Google Shape;2272;p36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3" name="Google Shape;2273;p36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74" name="Google Shape;2274;p36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275" name="Google Shape;2275;p36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6" name="Google Shape;2276;p36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7" name="Google Shape;2277;p36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78" name="Google Shape;2278;p36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279" name="Google Shape;2279;p36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0" name="Google Shape;2280;p36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1" name="Google Shape;2281;p36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82" name="Google Shape;2282;p36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283" name="Google Shape;2283;p36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4" name="Google Shape;2284;p36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5" name="Google Shape;2285;p36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2286" name="Google Shape;228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Self-attention</a:t>
            </a:r>
            <a:endParaRPr/>
          </a:p>
        </p:txBody>
      </p:sp>
      <p:pic>
        <p:nvPicPr>
          <p:cNvPr id="2287" name="Google Shape;2287;p36"/>
          <p:cNvPicPr preferRelativeResize="0"/>
          <p:nvPr/>
        </p:nvPicPr>
        <p:blipFill rotWithShape="1">
          <a:blip r:embed="rId3">
            <a:alphaModFix/>
          </a:blip>
          <a:srcRect b="0" l="0" r="51585" t="37749"/>
          <a:stretch/>
        </p:blipFill>
        <p:spPr>
          <a:xfrm>
            <a:off x="1721925" y="1316075"/>
            <a:ext cx="1654099" cy="2996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36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Attention Is All You Need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89" name="Google Shape;2289;p36"/>
          <p:cNvCxnSpPr>
            <a:endCxn id="2271" idx="1"/>
          </p:cNvCxnSpPr>
          <p:nvPr/>
        </p:nvCxnSpPr>
        <p:spPr>
          <a:xfrm>
            <a:off x="3248894" y="3483987"/>
            <a:ext cx="3296400" cy="53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0" name="Google Shape;2290;p36"/>
          <p:cNvCxnSpPr>
            <a:endCxn id="2256" idx="1"/>
          </p:cNvCxnSpPr>
          <p:nvPr/>
        </p:nvCxnSpPr>
        <p:spPr>
          <a:xfrm>
            <a:off x="3255075" y="2504950"/>
            <a:ext cx="3107700" cy="77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1" name="Google Shape;2291;p36"/>
          <p:cNvCxnSpPr>
            <a:endCxn id="2271" idx="1"/>
          </p:cNvCxnSpPr>
          <p:nvPr/>
        </p:nvCxnSpPr>
        <p:spPr>
          <a:xfrm>
            <a:off x="2937194" y="3159987"/>
            <a:ext cx="3608100" cy="85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36"/>
          <p:cNvCxnSpPr>
            <a:endCxn id="2257" idx="1"/>
          </p:cNvCxnSpPr>
          <p:nvPr/>
        </p:nvCxnSpPr>
        <p:spPr>
          <a:xfrm>
            <a:off x="3242475" y="1742050"/>
            <a:ext cx="3120300" cy="62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7" name="Google Shape;2297;p37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2298" name="Google Shape;2298;p37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9" name="Google Shape;2299;p37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2300" name="Google Shape;2300;p37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01" name="Google Shape;2301;p37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02" name="Google Shape;2302;p37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03" name="Google Shape;2303;p37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04" name="Google Shape;2304;p37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305" name="Google Shape;2305;p37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06" name="Google Shape;2306;p37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07" name="Google Shape;2307;p37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08" name="Google Shape;2308;p37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09" name="Google Shape;2309;p37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10" name="Google Shape;2310;p37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11" name="Google Shape;2311;p37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12" name="Google Shape;2312;p37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313" name="Google Shape;2313;p37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2314" name="Google Shape;2314;p37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315" name="Google Shape;2315;p37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6" name="Google Shape;2316;p37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7" name="Google Shape;2317;p37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18" name="Google Shape;2318;p37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319" name="Google Shape;2319;p37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0" name="Google Shape;2320;p37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1" name="Google Shape;2321;p37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22" name="Google Shape;2322;p37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323" name="Google Shape;2323;p37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4" name="Google Shape;2324;p37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5" name="Google Shape;2325;p37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26" name="Google Shape;2326;p37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327" name="Google Shape;2327;p37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8" name="Google Shape;2328;p37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9" name="Google Shape;2329;p37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2330" name="Google Shape;23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dot-product attention</a:t>
            </a:r>
            <a:endParaRPr/>
          </a:p>
        </p:txBody>
      </p:sp>
      <p:grpSp>
        <p:nvGrpSpPr>
          <p:cNvPr id="2331" name="Google Shape;2331;p37"/>
          <p:cNvGrpSpPr/>
          <p:nvPr/>
        </p:nvGrpSpPr>
        <p:grpSpPr>
          <a:xfrm>
            <a:off x="311550" y="2867613"/>
            <a:ext cx="6051199" cy="834525"/>
            <a:chOff x="311550" y="2867613"/>
            <a:chExt cx="6051199" cy="834525"/>
          </a:xfrm>
        </p:grpSpPr>
        <p:pic>
          <p:nvPicPr>
            <p:cNvPr id="2332" name="Google Shape;233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550" y="2867613"/>
              <a:ext cx="4480099" cy="8345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33" name="Google Shape;2333;p37"/>
            <p:cNvCxnSpPr>
              <a:stCxn id="2332" idx="3"/>
              <a:endCxn id="2300" idx="1"/>
            </p:cNvCxnSpPr>
            <p:nvPr/>
          </p:nvCxnSpPr>
          <p:spPr>
            <a:xfrm flipH="1" rot="10800000">
              <a:off x="4791649" y="3282176"/>
              <a:ext cx="1571100" cy="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2334" name="Google Shape;2334;p37"/>
          <p:cNvSpPr txBox="1"/>
          <p:nvPr/>
        </p:nvSpPr>
        <p:spPr>
          <a:xfrm>
            <a:off x="72475" y="3621775"/>
            <a:ext cx="613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Our input for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self-attention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is the matrix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which is the embeddings of the input sequence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5" name="Google Shape;2335;p37"/>
          <p:cNvSpPr txBox="1"/>
          <p:nvPr/>
        </p:nvSpPr>
        <p:spPr>
          <a:xfrm>
            <a:off x="72475" y="4383775"/>
            <a:ext cx="613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So we call Attention(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0" name="Google Shape;2340;p38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2341" name="Google Shape;2341;p38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2" name="Google Shape;2342;p38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2343" name="Google Shape;2343;p38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44" name="Google Shape;2344;p38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45" name="Google Shape;2345;p38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46" name="Google Shape;2346;p38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47" name="Google Shape;2347;p38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348" name="Google Shape;2348;p38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49" name="Google Shape;2349;p38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50" name="Google Shape;2350;p38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51" name="Google Shape;2351;p38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52" name="Google Shape;2352;p38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53" name="Google Shape;2353;p38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54" name="Google Shape;2354;p38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55" name="Google Shape;2355;p38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356" name="Google Shape;2356;p38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2357" name="Google Shape;2357;p38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358" name="Google Shape;2358;p38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9" name="Google Shape;2359;p38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0" name="Google Shape;2360;p38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61" name="Google Shape;2361;p38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362" name="Google Shape;2362;p38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3" name="Google Shape;2363;p38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4" name="Google Shape;2364;p38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65" name="Google Shape;2365;p38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366" name="Google Shape;2366;p38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7" name="Google Shape;2367;p38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8" name="Google Shape;2368;p38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69" name="Google Shape;2369;p38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370" name="Google Shape;2370;p38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1" name="Google Shape;2371;p38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2" name="Google Shape;2372;p38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2373" name="Google Shape;237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pic>
        <p:nvPicPr>
          <p:cNvPr id="2374" name="Google Shape;2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5" name="Google Shape;2375;p38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6" name="Google Shape;23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50" y="950499"/>
            <a:ext cx="4031925" cy="38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38"/>
          <p:cNvSpPr/>
          <p:nvPr/>
        </p:nvSpPr>
        <p:spPr>
          <a:xfrm>
            <a:off x="123275" y="1748125"/>
            <a:ext cx="4090200" cy="8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38"/>
          <p:cNvSpPr/>
          <p:nvPr/>
        </p:nvSpPr>
        <p:spPr>
          <a:xfrm>
            <a:off x="123275" y="2586325"/>
            <a:ext cx="40902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38"/>
          <p:cNvSpPr/>
          <p:nvPr/>
        </p:nvSpPr>
        <p:spPr>
          <a:xfrm>
            <a:off x="123275" y="3543298"/>
            <a:ext cx="4090200" cy="12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38"/>
          <p:cNvSpPr txBox="1"/>
          <p:nvPr/>
        </p:nvSpPr>
        <p:spPr>
          <a:xfrm>
            <a:off x="4196509" y="1512768"/>
            <a:ext cx="182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=x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1" name="Google Shape;2381;p38"/>
          <p:cNvSpPr txBox="1"/>
          <p:nvPr/>
        </p:nvSpPr>
        <p:spPr>
          <a:xfrm>
            <a:off x="4677411" y="9025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39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2387" name="Google Shape;2387;p39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88" name="Google Shape;2388;p39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2389" name="Google Shape;2389;p39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90" name="Google Shape;2390;p39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91" name="Google Shape;2391;p39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92" name="Google Shape;2392;p39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93" name="Google Shape;2393;p39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394" name="Google Shape;2394;p39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95" name="Google Shape;2395;p39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96" name="Google Shape;2396;p39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97" name="Google Shape;2397;p39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98" name="Google Shape;2398;p39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99" name="Google Shape;2399;p39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400" name="Google Shape;2400;p39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401" name="Google Shape;2401;p39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402" name="Google Shape;2402;p39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2403" name="Google Shape;2403;p39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404" name="Google Shape;2404;p3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5" name="Google Shape;2405;p3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6" name="Google Shape;2406;p3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07" name="Google Shape;2407;p39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408" name="Google Shape;2408;p3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9" name="Google Shape;2409;p3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0" name="Google Shape;2410;p3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11" name="Google Shape;2411;p39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412" name="Google Shape;2412;p3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3" name="Google Shape;2413;p3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4" name="Google Shape;2414;p3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15" name="Google Shape;2415;p39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416" name="Google Shape;2416;p3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7" name="Google Shape;2417;p3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8" name="Google Shape;2418;p3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2419" name="Google Shape;24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0" name="Google Shape;24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p39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2" name="Google Shape;242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50" y="950499"/>
            <a:ext cx="4031925" cy="38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39"/>
          <p:cNvSpPr/>
          <p:nvPr/>
        </p:nvSpPr>
        <p:spPr>
          <a:xfrm>
            <a:off x="3888450" y="1658475"/>
            <a:ext cx="291300" cy="91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4" name="Google Shape;2424;p39"/>
          <p:cNvSpPr/>
          <p:nvPr/>
        </p:nvSpPr>
        <p:spPr>
          <a:xfrm>
            <a:off x="123275" y="2586325"/>
            <a:ext cx="40902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39"/>
          <p:cNvSpPr/>
          <p:nvPr/>
        </p:nvSpPr>
        <p:spPr>
          <a:xfrm>
            <a:off x="123275" y="3543298"/>
            <a:ext cx="4090200" cy="12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39"/>
          <p:cNvSpPr txBox="1"/>
          <p:nvPr/>
        </p:nvSpPr>
        <p:spPr>
          <a:xfrm>
            <a:off x="1679925" y="2824625"/>
            <a:ext cx="432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Learnable weights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for each attention head.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7" name="Google Shape;2427;p39"/>
          <p:cNvSpPr txBox="1"/>
          <p:nvPr/>
        </p:nvSpPr>
        <p:spPr>
          <a:xfrm>
            <a:off x="4196509" y="1512768"/>
            <a:ext cx="182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=x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=x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=x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8" name="Google Shape;2428;p39"/>
          <p:cNvSpPr txBox="1"/>
          <p:nvPr/>
        </p:nvSpPr>
        <p:spPr>
          <a:xfrm>
            <a:off x="4677411" y="9025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4" name="Google Shape;2434;p40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2435" name="Google Shape;2435;p40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6" name="Google Shape;2436;p40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2437" name="Google Shape;2437;p40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38" name="Google Shape;2438;p40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39" name="Google Shape;2439;p40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40" name="Google Shape;2440;p40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41" name="Google Shape;2441;p40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442" name="Google Shape;2442;p40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443" name="Google Shape;2443;p40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444" name="Google Shape;2444;p40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445" name="Google Shape;2445;p40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446" name="Google Shape;2446;p40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447" name="Google Shape;2447;p40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448" name="Google Shape;2448;p40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449" name="Google Shape;2449;p40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450" name="Google Shape;2450;p40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2451" name="Google Shape;2451;p40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452" name="Google Shape;2452;p40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3" name="Google Shape;2453;p40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4" name="Google Shape;2454;p40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55" name="Google Shape;2455;p40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456" name="Google Shape;2456;p40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7" name="Google Shape;2457;p40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8" name="Google Shape;2458;p40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59" name="Google Shape;2459;p40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460" name="Google Shape;2460;p40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1" name="Google Shape;2461;p40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2" name="Google Shape;2462;p40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63" name="Google Shape;2463;p40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464" name="Google Shape;2464;p40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5" name="Google Shape;2465;p40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6" name="Google Shape;2466;p40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pic>
        <p:nvPicPr>
          <p:cNvPr id="2467" name="Google Shape;24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40"/>
          <p:cNvSpPr txBox="1"/>
          <p:nvPr/>
        </p:nvSpPr>
        <p:spPr>
          <a:xfrm>
            <a:off x="5861334" y="3805325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69" name="Google Shape;2469;p40"/>
          <p:cNvGrpSpPr/>
          <p:nvPr/>
        </p:nvGrpSpPr>
        <p:grpSpPr>
          <a:xfrm>
            <a:off x="1016496" y="3346863"/>
            <a:ext cx="859241" cy="1037479"/>
            <a:chOff x="1016496" y="3346863"/>
            <a:chExt cx="859241" cy="1037479"/>
          </a:xfrm>
        </p:grpSpPr>
        <p:sp>
          <p:nvSpPr>
            <p:cNvPr id="2470" name="Google Shape;2470;p40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471" name="Google Shape;2471;p40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2472" name="Google Shape;2472;p4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4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4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5" name="Google Shape;2475;p40"/>
            <p:cNvSpPr txBox="1"/>
            <p:nvPr/>
          </p:nvSpPr>
          <p:spPr>
            <a:xfrm>
              <a:off x="1016496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476" name="Google Shape;2476;p40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2477" name="Google Shape;2477;p4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4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4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80" name="Google Shape;2480;p40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481" name="Google Shape;2481;p40"/>
          <p:cNvGrpSpPr/>
          <p:nvPr/>
        </p:nvGrpSpPr>
        <p:grpSpPr>
          <a:xfrm>
            <a:off x="1976149" y="3346863"/>
            <a:ext cx="850439" cy="1037479"/>
            <a:chOff x="1976149" y="3346863"/>
            <a:chExt cx="850439" cy="1037479"/>
          </a:xfrm>
        </p:grpSpPr>
        <p:sp>
          <p:nvSpPr>
            <p:cNvPr id="2482" name="Google Shape;2482;p40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483" name="Google Shape;2483;p40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2484" name="Google Shape;2484;p4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4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4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7" name="Google Shape;2487;p40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2488" name="Google Shape;2488;p4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4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4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1" name="Google Shape;2491;p40"/>
            <p:cNvSpPr txBox="1"/>
            <p:nvPr/>
          </p:nvSpPr>
          <p:spPr>
            <a:xfrm>
              <a:off x="1976149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2" name="Google Shape;2492;p40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493" name="Google Shape;2493;p40"/>
          <p:cNvGrpSpPr/>
          <p:nvPr/>
        </p:nvGrpSpPr>
        <p:grpSpPr>
          <a:xfrm>
            <a:off x="2941991" y="3346863"/>
            <a:ext cx="835447" cy="1037479"/>
            <a:chOff x="2941991" y="3346863"/>
            <a:chExt cx="835447" cy="1037479"/>
          </a:xfrm>
        </p:grpSpPr>
        <p:sp>
          <p:nvSpPr>
            <p:cNvPr id="2494" name="Google Shape;2494;p40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495" name="Google Shape;2495;p40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2496" name="Google Shape;2496;p4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4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4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9" name="Google Shape;2499;p40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2500" name="Google Shape;2500;p4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4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4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3" name="Google Shape;2503;p40"/>
            <p:cNvSpPr txBox="1"/>
            <p:nvPr/>
          </p:nvSpPr>
          <p:spPr>
            <a:xfrm>
              <a:off x="2941991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04" name="Google Shape;2504;p40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" name="Google Shape;2509;p41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2510" name="Google Shape;2510;p41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1" name="Google Shape;2511;p41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2512" name="Google Shape;2512;p41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513" name="Google Shape;2513;p41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514" name="Google Shape;2514;p41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515" name="Google Shape;2515;p41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516" name="Google Shape;2516;p41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517" name="Google Shape;2517;p41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18" name="Google Shape;2518;p41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19" name="Google Shape;2519;p41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20" name="Google Shape;2520;p41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21" name="Google Shape;2521;p41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22" name="Google Shape;2522;p41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23" name="Google Shape;2523;p41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24" name="Google Shape;2524;p41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525" name="Google Shape;2525;p41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2526" name="Google Shape;2526;p41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527" name="Google Shape;2527;p41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8" name="Google Shape;2528;p41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9" name="Google Shape;2529;p41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30" name="Google Shape;2530;p41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531" name="Google Shape;2531;p41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2" name="Google Shape;2532;p41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3" name="Google Shape;2533;p41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34" name="Google Shape;2534;p41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535" name="Google Shape;2535;p41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6" name="Google Shape;2536;p41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7" name="Google Shape;2537;p41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38" name="Google Shape;2538;p41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539" name="Google Shape;2539;p41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0" name="Google Shape;2540;p41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1" name="Google Shape;2541;p41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2542" name="Google Shape;254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3" name="Google Shape;25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p41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5" name="Google Shape;25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50" y="950499"/>
            <a:ext cx="4031925" cy="38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41"/>
          <p:cNvSpPr/>
          <p:nvPr/>
        </p:nvSpPr>
        <p:spPr>
          <a:xfrm>
            <a:off x="3888450" y="1658475"/>
            <a:ext cx="291300" cy="91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7" name="Google Shape;2547;p41"/>
          <p:cNvSpPr txBox="1"/>
          <p:nvPr/>
        </p:nvSpPr>
        <p:spPr>
          <a:xfrm>
            <a:off x="4196509" y="1512768"/>
            <a:ext cx="182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Learnable weights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endParaRPr baseline="-25000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8" name="Google Shape;2548;p41"/>
          <p:cNvSpPr txBox="1"/>
          <p:nvPr/>
        </p:nvSpPr>
        <p:spPr>
          <a:xfrm>
            <a:off x="4196500" y="2808175"/>
            <a:ext cx="2134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Attention of x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to x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is non-symmetric via Q, K matrices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9" name="Google Shape;2549;p41"/>
          <p:cNvSpPr txBox="1"/>
          <p:nvPr/>
        </p:nvSpPr>
        <p:spPr>
          <a:xfrm>
            <a:off x="4677411" y="9025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urvey Reports Due Today, 11:59pm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literature survey (e.g., "Related Work" section in a conference paper)</a:t>
            </a:r>
            <a:endParaRPr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(1) What has been done related to your proposal?</a:t>
            </a:r>
            <a:endParaRPr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This may comprise multiple paragraphs/sections of different related areas and efforts </a:t>
            </a:r>
            <a:endParaRPr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(2) What are the limitations or challenges remaining to be solved?</a:t>
            </a:r>
            <a:endParaRPr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What are the open questions? At least one of these should be what your project aims to address, though you should highlight others too.</a:t>
            </a:r>
            <a:endParaRPr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Format: a 1.5-2 page (double-column) literature review write-up. </a:t>
            </a:r>
            <a:endParaRPr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Additionally, a single page summary of contributions from each team member on your project.</a:t>
            </a:r>
            <a:endParaRPr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Spell out your individual contributions clearly on that final page.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42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2555" name="Google Shape;2555;p42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6" name="Google Shape;2556;p42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2557" name="Google Shape;2557;p42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558" name="Google Shape;2558;p42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559" name="Google Shape;2559;p42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560" name="Google Shape;2560;p42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561" name="Google Shape;2561;p42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562" name="Google Shape;2562;p42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63" name="Google Shape;2563;p42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64" name="Google Shape;2564;p42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65" name="Google Shape;2565;p42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66" name="Google Shape;2566;p42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67" name="Google Shape;2567;p42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68" name="Google Shape;2568;p42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569" name="Google Shape;2569;p42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570" name="Google Shape;2570;p42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2571" name="Google Shape;2571;p42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572" name="Google Shape;2572;p42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3" name="Google Shape;2573;p42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4" name="Google Shape;2574;p42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75" name="Google Shape;2575;p42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576" name="Google Shape;2576;p42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7" name="Google Shape;2577;p42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8" name="Google Shape;2578;p42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79" name="Google Shape;2579;p42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580" name="Google Shape;2580;p42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1" name="Google Shape;2581;p42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2" name="Google Shape;2582;p42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83" name="Google Shape;2583;p42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584" name="Google Shape;2584;p42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5" name="Google Shape;2585;p42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6" name="Google Shape;2586;p42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2587" name="Google Shape;258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8" name="Google Shape;25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42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90" name="Google Shape;259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50" y="950499"/>
            <a:ext cx="4031925" cy="38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1" name="Google Shape;2591;p42"/>
          <p:cNvSpPr txBox="1"/>
          <p:nvPr/>
        </p:nvSpPr>
        <p:spPr>
          <a:xfrm>
            <a:off x="4196500" y="1512775"/>
            <a:ext cx="2134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Attention of x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to x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is non-symmetric via Q, K matrices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2" name="Google Shape;2592;p42"/>
          <p:cNvSpPr txBox="1"/>
          <p:nvPr/>
        </p:nvSpPr>
        <p:spPr>
          <a:xfrm>
            <a:off x="4196500" y="3341575"/>
            <a:ext cx="2259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matrix learns </a:t>
            </a:r>
            <a:b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 “useful” </a:t>
            </a:r>
            <a:b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output for each word’s context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3" name="Google Shape;2593;p42"/>
          <p:cNvSpPr txBox="1"/>
          <p:nvPr/>
        </p:nvSpPr>
        <p:spPr>
          <a:xfrm>
            <a:off x="4677411" y="9025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9" name="Google Shape;2599;p43"/>
          <p:cNvGrpSpPr/>
          <p:nvPr/>
        </p:nvGrpSpPr>
        <p:grpSpPr>
          <a:xfrm>
            <a:off x="6196850" y="2579600"/>
            <a:ext cx="2902200" cy="2341800"/>
            <a:chOff x="6196850" y="1512800"/>
            <a:chExt cx="2902200" cy="2341800"/>
          </a:xfrm>
        </p:grpSpPr>
        <p:sp>
          <p:nvSpPr>
            <p:cNvPr id="2600" name="Google Shape;2600;p43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1" name="Google Shape;2601;p43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2602" name="Google Shape;2602;p43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03" name="Google Shape;2603;p43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04" name="Google Shape;2604;p43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05" name="Google Shape;2605;p43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06" name="Google Shape;2606;p43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607" name="Google Shape;2607;p43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08" name="Google Shape;2608;p43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09" name="Google Shape;2609;p43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10" name="Google Shape;2610;p43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11" name="Google Shape;2611;p43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12" name="Google Shape;2612;p43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13" name="Google Shape;2613;p43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14" name="Google Shape;2614;p43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615" name="Google Shape;2615;p43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2616" name="Google Shape;2616;p43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617" name="Google Shape;2617;p43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8" name="Google Shape;2618;p43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9" name="Google Shape;2619;p43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620" name="Google Shape;2620;p43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621" name="Google Shape;2621;p43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2" name="Google Shape;2622;p43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3" name="Google Shape;2623;p43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624" name="Google Shape;2624;p43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625" name="Google Shape;2625;p43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6" name="Google Shape;2626;p43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7" name="Google Shape;2627;p43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628" name="Google Shape;2628;p43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2629" name="Google Shape;2629;p43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0" name="Google Shape;2630;p43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1" name="Google Shape;2631;p43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pic>
        <p:nvPicPr>
          <p:cNvPr id="2632" name="Google Shape;26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16362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43"/>
          <p:cNvSpPr txBox="1"/>
          <p:nvPr/>
        </p:nvSpPr>
        <p:spPr>
          <a:xfrm>
            <a:off x="5861334" y="4491125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34" name="Google Shape;2634;p43"/>
          <p:cNvGrpSpPr/>
          <p:nvPr/>
        </p:nvGrpSpPr>
        <p:grpSpPr>
          <a:xfrm>
            <a:off x="102096" y="4032663"/>
            <a:ext cx="859241" cy="1037479"/>
            <a:chOff x="1016496" y="3346863"/>
            <a:chExt cx="859241" cy="1037479"/>
          </a:xfrm>
        </p:grpSpPr>
        <p:sp>
          <p:nvSpPr>
            <p:cNvPr id="2635" name="Google Shape;2635;p43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36" name="Google Shape;2636;p43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2637" name="Google Shape;2637;p4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4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4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0" name="Google Shape;2640;p43"/>
            <p:cNvSpPr txBox="1"/>
            <p:nvPr/>
          </p:nvSpPr>
          <p:spPr>
            <a:xfrm>
              <a:off x="1016496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41" name="Google Shape;2641;p43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2642" name="Google Shape;2642;p4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4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4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5" name="Google Shape;2645;p43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46" name="Google Shape;2646;p43"/>
          <p:cNvGrpSpPr/>
          <p:nvPr/>
        </p:nvGrpSpPr>
        <p:grpSpPr>
          <a:xfrm>
            <a:off x="909349" y="4032663"/>
            <a:ext cx="850439" cy="1037479"/>
            <a:chOff x="1976149" y="3346863"/>
            <a:chExt cx="850439" cy="1037479"/>
          </a:xfrm>
        </p:grpSpPr>
        <p:sp>
          <p:nvSpPr>
            <p:cNvPr id="2647" name="Google Shape;2647;p43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48" name="Google Shape;2648;p43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2649" name="Google Shape;2649;p4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4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4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2" name="Google Shape;2652;p43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2653" name="Google Shape;2653;p4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4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4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56" name="Google Shape;2656;p43"/>
            <p:cNvSpPr txBox="1"/>
            <p:nvPr/>
          </p:nvSpPr>
          <p:spPr>
            <a:xfrm>
              <a:off x="1976149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57" name="Google Shape;2657;p43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58" name="Google Shape;2658;p43"/>
          <p:cNvGrpSpPr/>
          <p:nvPr/>
        </p:nvGrpSpPr>
        <p:grpSpPr>
          <a:xfrm>
            <a:off x="1722791" y="4032663"/>
            <a:ext cx="835447" cy="1037479"/>
            <a:chOff x="2941991" y="3346863"/>
            <a:chExt cx="835447" cy="1037479"/>
          </a:xfrm>
        </p:grpSpPr>
        <p:sp>
          <p:nvSpPr>
            <p:cNvPr id="2659" name="Google Shape;2659;p43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660" name="Google Shape;2660;p43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2661" name="Google Shape;2661;p4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4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4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4" name="Google Shape;2664;p43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2665" name="Google Shape;2665;p4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4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4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8" name="Google Shape;2668;p43"/>
            <p:cNvSpPr txBox="1"/>
            <p:nvPr/>
          </p:nvSpPr>
          <p:spPr>
            <a:xfrm>
              <a:off x="2941991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9" name="Google Shape;2669;p43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70" name="Google Shape;2670;p43"/>
          <p:cNvGrpSpPr/>
          <p:nvPr/>
        </p:nvGrpSpPr>
        <p:grpSpPr>
          <a:xfrm>
            <a:off x="622940" y="3613075"/>
            <a:ext cx="798450" cy="615669"/>
            <a:chOff x="622940" y="2927275"/>
            <a:chExt cx="798450" cy="615669"/>
          </a:xfrm>
        </p:grpSpPr>
        <p:sp>
          <p:nvSpPr>
            <p:cNvPr id="2671" name="Google Shape;2671;p43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3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3" name="Google Shape;2673;p43"/>
            <p:cNvCxnSpPr>
              <a:stCxn id="2643" idx="0"/>
              <a:endCxn id="2671" idx="2"/>
            </p:cNvCxnSpPr>
            <p:nvPr/>
          </p:nvCxnSpPr>
          <p:spPr>
            <a:xfrm rot="-5400000">
              <a:off x="510290" y="3104194"/>
              <a:ext cx="551400" cy="326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74" name="Google Shape;2674;p43"/>
            <p:cNvCxnSpPr>
              <a:stCxn id="2654" idx="0"/>
              <a:endCxn id="2671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75" name="Google Shape;2675;p43"/>
          <p:cNvGrpSpPr/>
          <p:nvPr/>
        </p:nvGrpSpPr>
        <p:grpSpPr>
          <a:xfrm>
            <a:off x="946263" y="3136650"/>
            <a:ext cx="654805" cy="523200"/>
            <a:chOff x="946263" y="2450850"/>
            <a:chExt cx="654805" cy="523200"/>
          </a:xfrm>
        </p:grpSpPr>
        <p:sp>
          <p:nvSpPr>
            <p:cNvPr id="2676" name="Google Shape;2676;p43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3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78" name="Google Shape;2678;p43"/>
          <p:cNvGrpSpPr/>
          <p:nvPr/>
        </p:nvGrpSpPr>
        <p:grpSpPr>
          <a:xfrm>
            <a:off x="1010880" y="1606041"/>
            <a:ext cx="7560900" cy="1954200"/>
            <a:chOff x="553680" y="1606041"/>
            <a:chExt cx="7560900" cy="1954200"/>
          </a:xfrm>
        </p:grpSpPr>
        <p:sp>
          <p:nvSpPr>
            <p:cNvPr id="2679" name="Google Shape;2679;p43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80" name="Google Shape;2680;p43"/>
            <p:cNvCxnSpPr>
              <a:stCxn id="2679" idx="2"/>
            </p:cNvCxnSpPr>
            <p:nvPr/>
          </p:nvCxnSpPr>
          <p:spPr>
            <a:xfrm flipH="1">
              <a:off x="553680" y="1855341"/>
              <a:ext cx="7062300" cy="1704900"/>
            </a:xfrm>
            <a:prstGeom prst="straightConnector1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81" name="Google Shape;2681;p43"/>
          <p:cNvGrpSpPr/>
          <p:nvPr/>
        </p:nvGrpSpPr>
        <p:grpSpPr>
          <a:xfrm>
            <a:off x="3500149" y="4032663"/>
            <a:ext cx="1648889" cy="1037479"/>
            <a:chOff x="3500149" y="4032663"/>
            <a:chExt cx="1648889" cy="1037479"/>
          </a:xfrm>
        </p:grpSpPr>
        <p:grpSp>
          <p:nvGrpSpPr>
            <p:cNvPr id="2682" name="Google Shape;2682;p43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2683" name="Google Shape;2683;p43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684" name="Google Shape;2684;p43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2685" name="Google Shape;2685;p43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6" name="Google Shape;2686;p43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43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88" name="Google Shape;2688;p43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2689" name="Google Shape;2689;p43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0" name="Google Shape;2690;p43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43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92" name="Google Shape;2692;p43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93" name="Google Shape;2693;p43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694" name="Google Shape;2694;p43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2695" name="Google Shape;2695;p43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696" name="Google Shape;2696;p43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2697" name="Google Shape;2697;p43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8" name="Google Shape;2698;p43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9" name="Google Shape;2699;p43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00" name="Google Shape;2700;p43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2701" name="Google Shape;2701;p43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2" name="Google Shape;2702;p43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3" name="Google Shape;2703;p43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04" name="Google Shape;2704;p43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05" name="Google Shape;2705;p43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706" name="Google Shape;2706;p43"/>
          <p:cNvGrpSpPr/>
          <p:nvPr/>
        </p:nvGrpSpPr>
        <p:grpSpPr>
          <a:xfrm>
            <a:off x="622940" y="3613075"/>
            <a:ext cx="3389250" cy="615669"/>
            <a:chOff x="-1967860" y="2927275"/>
            <a:chExt cx="3389250" cy="615669"/>
          </a:xfrm>
        </p:grpSpPr>
        <p:sp>
          <p:nvSpPr>
            <p:cNvPr id="2707" name="Google Shape;2707;p43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3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9" name="Google Shape;2709;p43"/>
            <p:cNvCxnSpPr>
              <a:stCxn id="2643" idx="0"/>
              <a:endCxn id="2707" idx="4"/>
            </p:cNvCxnSpPr>
            <p:nvPr/>
          </p:nvCxnSpPr>
          <p:spPr>
            <a:xfrm rot="-5400000">
              <a:off x="-720910" y="1808794"/>
              <a:ext cx="487200" cy="29811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10" name="Google Shape;2710;p43"/>
            <p:cNvCxnSpPr>
              <a:stCxn id="2690" idx="0"/>
              <a:endCxn id="2707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11" name="Google Shape;2711;p43"/>
          <p:cNvGrpSpPr/>
          <p:nvPr/>
        </p:nvGrpSpPr>
        <p:grpSpPr>
          <a:xfrm>
            <a:off x="3537063" y="3136650"/>
            <a:ext cx="654805" cy="523200"/>
            <a:chOff x="946263" y="2450850"/>
            <a:chExt cx="654805" cy="523200"/>
          </a:xfrm>
        </p:grpSpPr>
        <p:sp>
          <p:nvSpPr>
            <p:cNvPr id="2712" name="Google Shape;2712;p43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3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9" name="Google Shape;27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10266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Google Shape;2720;p44"/>
          <p:cNvSpPr txBox="1"/>
          <p:nvPr/>
        </p:nvSpPr>
        <p:spPr>
          <a:xfrm>
            <a:off x="8029310" y="42513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21" name="Google Shape;2721;p44"/>
          <p:cNvGrpSpPr/>
          <p:nvPr/>
        </p:nvGrpSpPr>
        <p:grpSpPr>
          <a:xfrm>
            <a:off x="745559" y="2438863"/>
            <a:ext cx="5861656" cy="766025"/>
            <a:chOff x="745559" y="1753063"/>
            <a:chExt cx="5861656" cy="766025"/>
          </a:xfrm>
        </p:grpSpPr>
        <p:grpSp>
          <p:nvGrpSpPr>
            <p:cNvPr id="2722" name="Google Shape;2722;p44"/>
            <p:cNvGrpSpPr/>
            <p:nvPr/>
          </p:nvGrpSpPr>
          <p:grpSpPr>
            <a:xfrm>
              <a:off x="745559" y="1753063"/>
              <a:ext cx="680056" cy="766025"/>
              <a:chOff x="4233450" y="3510275"/>
              <a:chExt cx="680056" cy="766025"/>
            </a:xfrm>
          </p:grpSpPr>
          <p:sp>
            <p:nvSpPr>
              <p:cNvPr id="2723" name="Google Shape;2723;p44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24" name="Google Shape;2724;p44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725" name="Google Shape;2725;p44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26" name="Google Shape;2726;p44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727" name="Google Shape;2727;p44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28" name="Google Shape;2728;p44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729" name="Google Shape;2729;p44"/>
            <p:cNvGrpSpPr/>
            <p:nvPr/>
          </p:nvGrpSpPr>
          <p:grpSpPr>
            <a:xfrm>
              <a:off x="3343903" y="1753063"/>
              <a:ext cx="680056" cy="766025"/>
              <a:chOff x="4233450" y="3510275"/>
              <a:chExt cx="680056" cy="766025"/>
            </a:xfrm>
          </p:grpSpPr>
          <p:sp>
            <p:nvSpPr>
              <p:cNvPr id="2730" name="Google Shape;2730;p44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31" name="Google Shape;2731;p44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732" name="Google Shape;2732;p44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33" name="Google Shape;2733;p44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734" name="Google Shape;2734;p44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35" name="Google Shape;2735;p44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736" name="Google Shape;2736;p44"/>
            <p:cNvGrpSpPr/>
            <p:nvPr/>
          </p:nvGrpSpPr>
          <p:grpSpPr>
            <a:xfrm>
              <a:off x="5927159" y="1753063"/>
              <a:ext cx="680056" cy="766025"/>
              <a:chOff x="4233450" y="3510275"/>
              <a:chExt cx="680056" cy="766025"/>
            </a:xfrm>
          </p:grpSpPr>
          <p:sp>
            <p:nvSpPr>
              <p:cNvPr id="2737" name="Google Shape;2737;p44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38" name="Google Shape;2738;p44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739" name="Google Shape;2739;p44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40" name="Google Shape;2740;p44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741" name="Google Shape;2741;p44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42" name="Google Shape;2742;p44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743" name="Google Shape;2743;p44"/>
          <p:cNvGrpSpPr/>
          <p:nvPr/>
        </p:nvGrpSpPr>
        <p:grpSpPr>
          <a:xfrm>
            <a:off x="721784" y="1853613"/>
            <a:ext cx="7086900" cy="591375"/>
            <a:chOff x="4209675" y="2925025"/>
            <a:chExt cx="7086900" cy="591375"/>
          </a:xfrm>
        </p:grpSpPr>
        <p:cxnSp>
          <p:nvCxnSpPr>
            <p:cNvPr id="2744" name="Google Shape;2744;p44"/>
            <p:cNvCxnSpPr/>
            <p:nvPr/>
          </p:nvCxnSpPr>
          <p:spPr>
            <a:xfrm>
              <a:off x="4209675" y="3516400"/>
              <a:ext cx="708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745" name="Google Shape;2745;p44"/>
            <p:cNvGrpSpPr/>
            <p:nvPr/>
          </p:nvGrpSpPr>
          <p:grpSpPr>
            <a:xfrm>
              <a:off x="4450966" y="2925025"/>
              <a:ext cx="5466495" cy="540000"/>
              <a:chOff x="4583603" y="2086825"/>
              <a:chExt cx="5466495" cy="540000"/>
            </a:xfrm>
          </p:grpSpPr>
          <p:sp>
            <p:nvSpPr>
              <p:cNvPr id="2746" name="Google Shape;2746;p44"/>
              <p:cNvSpPr/>
              <p:nvPr/>
            </p:nvSpPr>
            <p:spPr>
              <a:xfrm>
                <a:off x="4583603" y="2292118"/>
                <a:ext cx="280200" cy="334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44"/>
              <p:cNvSpPr/>
              <p:nvPr/>
            </p:nvSpPr>
            <p:spPr>
              <a:xfrm>
                <a:off x="7179103" y="2473180"/>
                <a:ext cx="280200" cy="1536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44"/>
              <p:cNvSpPr/>
              <p:nvPr/>
            </p:nvSpPr>
            <p:spPr>
              <a:xfrm>
                <a:off x="9769897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49" name="Google Shape;2749;p44"/>
          <p:cNvSpPr txBox="1"/>
          <p:nvPr/>
        </p:nvSpPr>
        <p:spPr>
          <a:xfrm>
            <a:off x="8029310" y="18891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50" name="Google Shape;2750;p44"/>
          <p:cNvGrpSpPr/>
          <p:nvPr/>
        </p:nvGrpSpPr>
        <p:grpSpPr>
          <a:xfrm>
            <a:off x="721775" y="1185125"/>
            <a:ext cx="8110643" cy="636455"/>
            <a:chOff x="721775" y="499325"/>
            <a:chExt cx="8110643" cy="636455"/>
          </a:xfrm>
        </p:grpSpPr>
        <p:grpSp>
          <p:nvGrpSpPr>
            <p:cNvPr id="2751" name="Google Shape;2751;p44"/>
            <p:cNvGrpSpPr/>
            <p:nvPr/>
          </p:nvGrpSpPr>
          <p:grpSpPr>
            <a:xfrm>
              <a:off x="4306618" y="499325"/>
              <a:ext cx="4525800" cy="544200"/>
              <a:chOff x="4953204" y="1606050"/>
              <a:chExt cx="4525800" cy="544200"/>
            </a:xfrm>
          </p:grpSpPr>
          <p:sp>
            <p:nvSpPr>
              <p:cNvPr id="2752" name="Google Shape;2752;p44"/>
              <p:cNvSpPr/>
              <p:nvPr/>
            </p:nvSpPr>
            <p:spPr>
              <a:xfrm>
                <a:off x="7616004" y="1606050"/>
                <a:ext cx="1863000" cy="498600"/>
              </a:xfrm>
              <a:prstGeom prst="ellipse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2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753" name="Google Shape;2753;p44"/>
              <p:cNvCxnSpPr>
                <a:stCxn id="2752" idx="2"/>
                <a:endCxn id="2754" idx="0"/>
              </p:cNvCxnSpPr>
              <p:nvPr/>
            </p:nvCxnSpPr>
            <p:spPr>
              <a:xfrm flipH="1">
                <a:off x="4953204" y="1855350"/>
                <a:ext cx="2662800" cy="294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754" name="Google Shape;2754;p44"/>
            <p:cNvSpPr/>
            <p:nvPr/>
          </p:nvSpPr>
          <p:spPr>
            <a:xfrm>
              <a:off x="721775" y="1043380"/>
              <a:ext cx="7215000" cy="92400"/>
            </a:xfrm>
            <a:prstGeom prst="triangle">
              <a:avLst>
                <a:gd fmla="val 49686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5" name="Google Shape;2755;p44"/>
          <p:cNvGrpSpPr/>
          <p:nvPr/>
        </p:nvGrpSpPr>
        <p:grpSpPr>
          <a:xfrm>
            <a:off x="102096" y="4032663"/>
            <a:ext cx="859241" cy="1037479"/>
            <a:chOff x="1016496" y="3346863"/>
            <a:chExt cx="859241" cy="1037479"/>
          </a:xfrm>
        </p:grpSpPr>
        <p:sp>
          <p:nvSpPr>
            <p:cNvPr id="2756" name="Google Shape;2756;p44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757" name="Google Shape;2757;p44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2758" name="Google Shape;2758;p4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4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4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61" name="Google Shape;2761;p44"/>
            <p:cNvSpPr txBox="1"/>
            <p:nvPr/>
          </p:nvSpPr>
          <p:spPr>
            <a:xfrm>
              <a:off x="1016496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762" name="Google Shape;2762;p44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2763" name="Google Shape;2763;p4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4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4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66" name="Google Shape;2766;p44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767" name="Google Shape;2767;p44"/>
          <p:cNvGrpSpPr/>
          <p:nvPr/>
        </p:nvGrpSpPr>
        <p:grpSpPr>
          <a:xfrm>
            <a:off x="909349" y="4032663"/>
            <a:ext cx="850439" cy="1037479"/>
            <a:chOff x="1976149" y="3346863"/>
            <a:chExt cx="850439" cy="1037479"/>
          </a:xfrm>
        </p:grpSpPr>
        <p:sp>
          <p:nvSpPr>
            <p:cNvPr id="2768" name="Google Shape;2768;p44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769" name="Google Shape;2769;p44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2770" name="Google Shape;2770;p4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4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4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3" name="Google Shape;2773;p44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2774" name="Google Shape;2774;p4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4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4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7" name="Google Shape;2777;p44"/>
            <p:cNvSpPr txBox="1"/>
            <p:nvPr/>
          </p:nvSpPr>
          <p:spPr>
            <a:xfrm>
              <a:off x="1976149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78" name="Google Shape;2778;p44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779" name="Google Shape;2779;p44"/>
          <p:cNvGrpSpPr/>
          <p:nvPr/>
        </p:nvGrpSpPr>
        <p:grpSpPr>
          <a:xfrm>
            <a:off x="1722791" y="4032663"/>
            <a:ext cx="835447" cy="1037479"/>
            <a:chOff x="2941991" y="3346863"/>
            <a:chExt cx="835447" cy="1037479"/>
          </a:xfrm>
        </p:grpSpPr>
        <p:sp>
          <p:nvSpPr>
            <p:cNvPr id="2780" name="Google Shape;2780;p44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781" name="Google Shape;2781;p44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2782" name="Google Shape;2782;p4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4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4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5" name="Google Shape;2785;p44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2786" name="Google Shape;2786;p4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4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4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9" name="Google Shape;2789;p44"/>
            <p:cNvSpPr txBox="1"/>
            <p:nvPr/>
          </p:nvSpPr>
          <p:spPr>
            <a:xfrm>
              <a:off x="2941991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0" name="Google Shape;2790;p44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791" name="Google Shape;2791;p44"/>
          <p:cNvGrpSpPr/>
          <p:nvPr/>
        </p:nvGrpSpPr>
        <p:grpSpPr>
          <a:xfrm>
            <a:off x="622940" y="3613075"/>
            <a:ext cx="798450" cy="615669"/>
            <a:chOff x="622940" y="2927275"/>
            <a:chExt cx="798450" cy="615669"/>
          </a:xfrm>
        </p:grpSpPr>
        <p:sp>
          <p:nvSpPr>
            <p:cNvPr id="2792" name="Google Shape;2792;p44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4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94" name="Google Shape;2794;p44"/>
            <p:cNvCxnSpPr>
              <a:stCxn id="2764" idx="0"/>
              <a:endCxn id="2792" idx="2"/>
            </p:cNvCxnSpPr>
            <p:nvPr/>
          </p:nvCxnSpPr>
          <p:spPr>
            <a:xfrm rot="-5400000">
              <a:off x="510290" y="3104194"/>
              <a:ext cx="551400" cy="326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5" name="Google Shape;2795;p44"/>
            <p:cNvCxnSpPr>
              <a:stCxn id="2775" idx="0"/>
              <a:endCxn id="2792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96" name="Google Shape;2796;p44"/>
          <p:cNvGrpSpPr/>
          <p:nvPr/>
        </p:nvGrpSpPr>
        <p:grpSpPr>
          <a:xfrm>
            <a:off x="946263" y="3136650"/>
            <a:ext cx="654805" cy="523200"/>
            <a:chOff x="946263" y="2450850"/>
            <a:chExt cx="654805" cy="523200"/>
          </a:xfrm>
        </p:grpSpPr>
        <p:sp>
          <p:nvSpPr>
            <p:cNvPr id="2797" name="Google Shape;2797;p44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4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799" name="Google Shape;2799;p44"/>
          <p:cNvGrpSpPr/>
          <p:nvPr/>
        </p:nvGrpSpPr>
        <p:grpSpPr>
          <a:xfrm>
            <a:off x="3500149" y="4032663"/>
            <a:ext cx="1648889" cy="1037479"/>
            <a:chOff x="3500149" y="4032663"/>
            <a:chExt cx="1648889" cy="1037479"/>
          </a:xfrm>
        </p:grpSpPr>
        <p:grpSp>
          <p:nvGrpSpPr>
            <p:cNvPr id="2800" name="Google Shape;2800;p44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2801" name="Google Shape;2801;p44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802" name="Google Shape;2802;p44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2803" name="Google Shape;2803;p4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4" name="Google Shape;2804;p4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5" name="Google Shape;2805;p4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06" name="Google Shape;2806;p44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2807" name="Google Shape;2807;p4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4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4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10" name="Google Shape;2810;p44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11" name="Google Shape;2811;p44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812" name="Google Shape;2812;p44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2813" name="Google Shape;2813;p44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814" name="Google Shape;2814;p44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2815" name="Google Shape;2815;p4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4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4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18" name="Google Shape;2818;p44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2819" name="Google Shape;2819;p4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0" name="Google Shape;2820;p4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1" name="Google Shape;2821;p4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22" name="Google Shape;2822;p44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23" name="Google Shape;2823;p44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824" name="Google Shape;2824;p44"/>
          <p:cNvGrpSpPr/>
          <p:nvPr/>
        </p:nvGrpSpPr>
        <p:grpSpPr>
          <a:xfrm>
            <a:off x="622940" y="3613075"/>
            <a:ext cx="3389250" cy="615669"/>
            <a:chOff x="-1967860" y="2927275"/>
            <a:chExt cx="3389250" cy="615669"/>
          </a:xfrm>
        </p:grpSpPr>
        <p:sp>
          <p:nvSpPr>
            <p:cNvPr id="2825" name="Google Shape;2825;p44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4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7" name="Google Shape;2827;p44"/>
            <p:cNvCxnSpPr>
              <a:stCxn id="2764" idx="0"/>
              <a:endCxn id="2825" idx="4"/>
            </p:cNvCxnSpPr>
            <p:nvPr/>
          </p:nvCxnSpPr>
          <p:spPr>
            <a:xfrm rot="-5400000">
              <a:off x="-720910" y="1808794"/>
              <a:ext cx="487200" cy="29811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28" name="Google Shape;2828;p44"/>
            <p:cNvCxnSpPr>
              <a:stCxn id="2808" idx="0"/>
              <a:endCxn id="2825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29" name="Google Shape;2829;p44"/>
          <p:cNvGrpSpPr/>
          <p:nvPr/>
        </p:nvGrpSpPr>
        <p:grpSpPr>
          <a:xfrm>
            <a:off x="3537063" y="3136650"/>
            <a:ext cx="654805" cy="523200"/>
            <a:chOff x="946263" y="2450850"/>
            <a:chExt cx="654805" cy="523200"/>
          </a:xfrm>
        </p:grpSpPr>
        <p:sp>
          <p:nvSpPr>
            <p:cNvPr id="2830" name="Google Shape;2830;p44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4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832" name="Google Shape;2832;p44"/>
          <p:cNvGrpSpPr/>
          <p:nvPr/>
        </p:nvGrpSpPr>
        <p:grpSpPr>
          <a:xfrm>
            <a:off x="6090949" y="4032663"/>
            <a:ext cx="1648889" cy="1037479"/>
            <a:chOff x="3500149" y="4032663"/>
            <a:chExt cx="1648889" cy="1037479"/>
          </a:xfrm>
        </p:grpSpPr>
        <p:grpSp>
          <p:nvGrpSpPr>
            <p:cNvPr id="2833" name="Google Shape;2833;p44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2834" name="Google Shape;2834;p44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835" name="Google Shape;2835;p44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2836" name="Google Shape;2836;p4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7" name="Google Shape;2837;p4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8" name="Google Shape;2838;p4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39" name="Google Shape;2839;p44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2840" name="Google Shape;2840;p4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1" name="Google Shape;2841;p4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2" name="Google Shape;2842;p4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43" name="Google Shape;2843;p44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44" name="Google Shape;2844;p44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845" name="Google Shape;2845;p44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2846" name="Google Shape;2846;p44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847" name="Google Shape;2847;p44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2848" name="Google Shape;2848;p4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9" name="Google Shape;2849;p4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0" name="Google Shape;2850;p4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51" name="Google Shape;2851;p44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2852" name="Google Shape;2852;p4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3" name="Google Shape;2853;p4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4" name="Google Shape;2854;p4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55" name="Google Shape;2855;p44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56" name="Google Shape;2856;p44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857" name="Google Shape;2857;p44"/>
          <p:cNvGrpSpPr/>
          <p:nvPr/>
        </p:nvGrpSpPr>
        <p:grpSpPr>
          <a:xfrm>
            <a:off x="622940" y="3613075"/>
            <a:ext cx="5980050" cy="615669"/>
            <a:chOff x="-4558660" y="2927275"/>
            <a:chExt cx="5980050" cy="615669"/>
          </a:xfrm>
        </p:grpSpPr>
        <p:sp>
          <p:nvSpPr>
            <p:cNvPr id="2858" name="Google Shape;2858;p44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4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0" name="Google Shape;2860;p44"/>
            <p:cNvCxnSpPr>
              <a:stCxn id="2764" idx="0"/>
              <a:endCxn id="2858" idx="4"/>
            </p:cNvCxnSpPr>
            <p:nvPr/>
          </p:nvCxnSpPr>
          <p:spPr>
            <a:xfrm rot="-5400000">
              <a:off x="-2016310" y="513394"/>
              <a:ext cx="487200" cy="5571900"/>
            </a:xfrm>
            <a:prstGeom prst="bentConnector3">
              <a:avLst>
                <a:gd fmla="val 3175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61" name="Google Shape;2861;p44"/>
            <p:cNvCxnSpPr>
              <a:stCxn id="2841" idx="0"/>
              <a:endCxn id="2858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62" name="Google Shape;2862;p44"/>
          <p:cNvGrpSpPr/>
          <p:nvPr/>
        </p:nvGrpSpPr>
        <p:grpSpPr>
          <a:xfrm>
            <a:off x="6127863" y="3136650"/>
            <a:ext cx="654805" cy="523200"/>
            <a:chOff x="946263" y="2450850"/>
            <a:chExt cx="654805" cy="523200"/>
          </a:xfrm>
        </p:grpSpPr>
        <p:sp>
          <p:nvSpPr>
            <p:cNvPr id="2863" name="Google Shape;2863;p44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4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0" name="Google Shape;28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10266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1" name="Google Shape;2871;p45"/>
          <p:cNvSpPr txBox="1"/>
          <p:nvPr/>
        </p:nvSpPr>
        <p:spPr>
          <a:xfrm>
            <a:off x="8029310" y="42513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72" name="Google Shape;2872;p45"/>
          <p:cNvGrpSpPr/>
          <p:nvPr/>
        </p:nvGrpSpPr>
        <p:grpSpPr>
          <a:xfrm>
            <a:off x="745559" y="2438863"/>
            <a:ext cx="5861656" cy="766025"/>
            <a:chOff x="745559" y="1753063"/>
            <a:chExt cx="5861656" cy="766025"/>
          </a:xfrm>
        </p:grpSpPr>
        <p:grpSp>
          <p:nvGrpSpPr>
            <p:cNvPr id="2873" name="Google Shape;2873;p45"/>
            <p:cNvGrpSpPr/>
            <p:nvPr/>
          </p:nvGrpSpPr>
          <p:grpSpPr>
            <a:xfrm>
              <a:off x="745559" y="1753063"/>
              <a:ext cx="680056" cy="766025"/>
              <a:chOff x="4233450" y="3510275"/>
              <a:chExt cx="680056" cy="766025"/>
            </a:xfrm>
          </p:grpSpPr>
          <p:sp>
            <p:nvSpPr>
              <p:cNvPr id="2874" name="Google Shape;2874;p45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75" name="Google Shape;2875;p45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876" name="Google Shape;2876;p45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77" name="Google Shape;2877;p45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878" name="Google Shape;2878;p45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79" name="Google Shape;2879;p45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880" name="Google Shape;2880;p45"/>
            <p:cNvGrpSpPr/>
            <p:nvPr/>
          </p:nvGrpSpPr>
          <p:grpSpPr>
            <a:xfrm>
              <a:off x="3343903" y="1753063"/>
              <a:ext cx="680056" cy="766025"/>
              <a:chOff x="4233450" y="3510275"/>
              <a:chExt cx="680056" cy="766025"/>
            </a:xfrm>
          </p:grpSpPr>
          <p:sp>
            <p:nvSpPr>
              <p:cNvPr id="2881" name="Google Shape;2881;p45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82" name="Google Shape;2882;p45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883" name="Google Shape;2883;p45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84" name="Google Shape;2884;p45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885" name="Google Shape;2885;p45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86" name="Google Shape;2886;p45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887" name="Google Shape;2887;p45"/>
            <p:cNvGrpSpPr/>
            <p:nvPr/>
          </p:nvGrpSpPr>
          <p:grpSpPr>
            <a:xfrm>
              <a:off x="5927159" y="1753063"/>
              <a:ext cx="680056" cy="766025"/>
              <a:chOff x="4233450" y="3510275"/>
              <a:chExt cx="680056" cy="766025"/>
            </a:xfrm>
          </p:grpSpPr>
          <p:sp>
            <p:nvSpPr>
              <p:cNvPr id="2888" name="Google Shape;2888;p45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89" name="Google Shape;2889;p45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890" name="Google Shape;2890;p45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91" name="Google Shape;2891;p45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2892" name="Google Shape;2892;p45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893" name="Google Shape;2893;p45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894" name="Google Shape;2894;p45"/>
          <p:cNvGrpSpPr/>
          <p:nvPr/>
        </p:nvGrpSpPr>
        <p:grpSpPr>
          <a:xfrm>
            <a:off x="721784" y="1853613"/>
            <a:ext cx="7086900" cy="591375"/>
            <a:chOff x="4209675" y="2925025"/>
            <a:chExt cx="7086900" cy="591375"/>
          </a:xfrm>
        </p:grpSpPr>
        <p:cxnSp>
          <p:nvCxnSpPr>
            <p:cNvPr id="2895" name="Google Shape;2895;p45"/>
            <p:cNvCxnSpPr/>
            <p:nvPr/>
          </p:nvCxnSpPr>
          <p:spPr>
            <a:xfrm>
              <a:off x="4209675" y="3516400"/>
              <a:ext cx="708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96" name="Google Shape;2896;p45"/>
            <p:cNvGrpSpPr/>
            <p:nvPr/>
          </p:nvGrpSpPr>
          <p:grpSpPr>
            <a:xfrm>
              <a:off x="4450966" y="2925025"/>
              <a:ext cx="5466495" cy="540000"/>
              <a:chOff x="4583603" y="2086825"/>
              <a:chExt cx="5466495" cy="540000"/>
            </a:xfrm>
          </p:grpSpPr>
          <p:sp>
            <p:nvSpPr>
              <p:cNvPr id="2897" name="Google Shape;2897;p45"/>
              <p:cNvSpPr/>
              <p:nvPr/>
            </p:nvSpPr>
            <p:spPr>
              <a:xfrm>
                <a:off x="4583603" y="2292118"/>
                <a:ext cx="280200" cy="334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45"/>
              <p:cNvSpPr/>
              <p:nvPr/>
            </p:nvSpPr>
            <p:spPr>
              <a:xfrm>
                <a:off x="7179103" y="2473180"/>
                <a:ext cx="280200" cy="1536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45"/>
              <p:cNvSpPr/>
              <p:nvPr/>
            </p:nvSpPr>
            <p:spPr>
              <a:xfrm>
                <a:off x="9769897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0" name="Google Shape;2900;p45"/>
          <p:cNvSpPr txBox="1"/>
          <p:nvPr/>
        </p:nvSpPr>
        <p:spPr>
          <a:xfrm>
            <a:off x="8029310" y="18891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01" name="Google Shape;2901;p45"/>
          <p:cNvGrpSpPr/>
          <p:nvPr/>
        </p:nvGrpSpPr>
        <p:grpSpPr>
          <a:xfrm>
            <a:off x="1103175" y="1628875"/>
            <a:ext cx="1165897" cy="2599882"/>
            <a:chOff x="1103175" y="1628875"/>
            <a:chExt cx="1165897" cy="2599882"/>
          </a:xfrm>
        </p:grpSpPr>
        <p:sp>
          <p:nvSpPr>
            <p:cNvPr id="2902" name="Google Shape;2902;p45"/>
            <p:cNvSpPr/>
            <p:nvPr/>
          </p:nvSpPr>
          <p:spPr>
            <a:xfrm>
              <a:off x="2123272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03" name="Google Shape;2903;p45"/>
            <p:cNvCxnSpPr>
              <a:stCxn id="2904" idx="0"/>
              <a:endCxn id="2902" idx="2"/>
            </p:cNvCxnSpPr>
            <p:nvPr/>
          </p:nvCxnSpPr>
          <p:spPr>
            <a:xfrm flipH="1" rot="10800000">
              <a:off x="2219954" y="1739657"/>
              <a:ext cx="141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2905" name="Google Shape;2905;p45"/>
            <p:cNvCxnSpPr>
              <a:stCxn id="2897" idx="0"/>
              <a:endCxn id="2902" idx="3"/>
            </p:cNvCxnSpPr>
            <p:nvPr/>
          </p:nvCxnSpPr>
          <p:spPr>
            <a:xfrm rot="-5400000">
              <a:off x="1471125" y="1371755"/>
              <a:ext cx="319200" cy="1055100"/>
            </a:xfrm>
            <a:prstGeom prst="bentConnector3">
              <a:avLst>
                <a:gd fmla="val 9903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906" name="Google Shape;2906;p45"/>
          <p:cNvGrpSpPr/>
          <p:nvPr/>
        </p:nvGrpSpPr>
        <p:grpSpPr>
          <a:xfrm>
            <a:off x="3698675" y="1628875"/>
            <a:ext cx="1153652" cy="2599882"/>
            <a:chOff x="3698675" y="1628875"/>
            <a:chExt cx="1153652" cy="2599882"/>
          </a:xfrm>
        </p:grpSpPr>
        <p:sp>
          <p:nvSpPr>
            <p:cNvPr id="2907" name="Google Shape;2907;p45"/>
            <p:cNvSpPr/>
            <p:nvPr/>
          </p:nvSpPr>
          <p:spPr>
            <a:xfrm>
              <a:off x="4706527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08" name="Google Shape;2908;p45"/>
            <p:cNvCxnSpPr>
              <a:stCxn id="2909" idx="0"/>
              <a:endCxn id="2907" idx="2"/>
            </p:cNvCxnSpPr>
            <p:nvPr/>
          </p:nvCxnSpPr>
          <p:spPr>
            <a:xfrm flipH="1" rot="10800000">
              <a:off x="4810710" y="1739657"/>
              <a:ext cx="66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2910" name="Google Shape;2910;p45"/>
            <p:cNvCxnSpPr>
              <a:stCxn id="2898" idx="0"/>
              <a:endCxn id="2907" idx="3"/>
            </p:cNvCxnSpPr>
            <p:nvPr/>
          </p:nvCxnSpPr>
          <p:spPr>
            <a:xfrm rot="-5400000">
              <a:off x="3969875" y="1468367"/>
              <a:ext cx="500400" cy="1042800"/>
            </a:xfrm>
            <a:prstGeom prst="bentConnector3">
              <a:avLst>
                <a:gd fmla="val 100863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911" name="Google Shape;2911;p45"/>
          <p:cNvGrpSpPr/>
          <p:nvPr/>
        </p:nvGrpSpPr>
        <p:grpSpPr>
          <a:xfrm>
            <a:off x="6289470" y="1628875"/>
            <a:ext cx="1146113" cy="2599882"/>
            <a:chOff x="6289470" y="1628875"/>
            <a:chExt cx="1146113" cy="2599882"/>
          </a:xfrm>
        </p:grpSpPr>
        <p:sp>
          <p:nvSpPr>
            <p:cNvPr id="2912" name="Google Shape;2912;p45"/>
            <p:cNvSpPr/>
            <p:nvPr/>
          </p:nvSpPr>
          <p:spPr>
            <a:xfrm>
              <a:off x="7289783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13" name="Google Shape;2913;p45"/>
            <p:cNvCxnSpPr>
              <a:stCxn id="2914" idx="0"/>
              <a:endCxn id="2912" idx="2"/>
            </p:cNvCxnSpPr>
            <p:nvPr/>
          </p:nvCxnSpPr>
          <p:spPr>
            <a:xfrm rot="10800000">
              <a:off x="7400565" y="1739657"/>
              <a:ext cx="9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2915" name="Google Shape;2915;p45"/>
            <p:cNvCxnSpPr>
              <a:stCxn id="2899" idx="0"/>
              <a:endCxn id="2912" idx="3"/>
            </p:cNvCxnSpPr>
            <p:nvPr/>
          </p:nvCxnSpPr>
          <p:spPr>
            <a:xfrm rot="-5400000">
              <a:off x="6750120" y="1278962"/>
              <a:ext cx="114000" cy="1035300"/>
            </a:xfrm>
            <a:prstGeom prst="bentConnector3">
              <a:avLst>
                <a:gd fmla="val 90603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916" name="Google Shape;2916;p45"/>
          <p:cNvGrpSpPr/>
          <p:nvPr/>
        </p:nvGrpSpPr>
        <p:grpSpPr>
          <a:xfrm>
            <a:off x="1721385" y="978616"/>
            <a:ext cx="5679180" cy="685276"/>
            <a:chOff x="1721385" y="978616"/>
            <a:chExt cx="5679180" cy="685276"/>
          </a:xfrm>
        </p:grpSpPr>
        <p:grpSp>
          <p:nvGrpSpPr>
            <p:cNvPr id="2917" name="Google Shape;2917;p45"/>
            <p:cNvGrpSpPr/>
            <p:nvPr/>
          </p:nvGrpSpPr>
          <p:grpSpPr>
            <a:xfrm>
              <a:off x="2010839" y="1118937"/>
              <a:ext cx="450600" cy="145800"/>
              <a:chOff x="705975" y="2364450"/>
              <a:chExt cx="450600" cy="145800"/>
            </a:xfrm>
          </p:grpSpPr>
          <p:sp>
            <p:nvSpPr>
              <p:cNvPr id="2918" name="Google Shape;2918;p4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4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4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21" name="Google Shape;2921;p45"/>
            <p:cNvSpPr txBox="1"/>
            <p:nvPr/>
          </p:nvSpPr>
          <p:spPr>
            <a:xfrm>
              <a:off x="1721385" y="978616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922" name="Google Shape;2922;p45"/>
            <p:cNvGrpSpPr/>
            <p:nvPr/>
          </p:nvGrpSpPr>
          <p:grpSpPr>
            <a:xfrm>
              <a:off x="2234054" y="1264593"/>
              <a:ext cx="5166511" cy="399300"/>
              <a:chOff x="2234054" y="1264593"/>
              <a:chExt cx="5166511" cy="399300"/>
            </a:xfrm>
          </p:grpSpPr>
          <p:cxnSp>
            <p:nvCxnSpPr>
              <p:cNvPr id="2923" name="Google Shape;2923;p45"/>
              <p:cNvCxnSpPr>
                <a:stCxn id="2902" idx="1"/>
                <a:endCxn id="2919" idx="2"/>
              </p:cNvCxnSpPr>
              <p:nvPr/>
            </p:nvCxnSpPr>
            <p:spPr>
              <a:xfrm rot="-5400000">
                <a:off x="2035454" y="1463193"/>
                <a:ext cx="399300" cy="21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24" name="Google Shape;2924;p45"/>
              <p:cNvCxnSpPr>
                <a:stCxn id="2907" idx="0"/>
                <a:endCxn id="2919" idx="2"/>
              </p:cNvCxnSpPr>
              <p:nvPr/>
            </p:nvCxnSpPr>
            <p:spPr>
              <a:xfrm rot="10800000">
                <a:off x="2236245" y="1264593"/>
                <a:ext cx="2505300" cy="3993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25" name="Google Shape;2925;p45"/>
              <p:cNvCxnSpPr>
                <a:stCxn id="2912" idx="1"/>
                <a:endCxn id="2919" idx="2"/>
              </p:cNvCxnSpPr>
              <p:nvPr/>
            </p:nvCxnSpPr>
            <p:spPr>
              <a:xfrm flipH="1" rot="5400000">
                <a:off x="4618665" y="-1118007"/>
                <a:ext cx="399300" cy="5164500"/>
              </a:xfrm>
              <a:prstGeom prst="bentConnector3">
                <a:avLst>
                  <a:gd fmla="val 21811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926" name="Google Shape;2926;p45"/>
          <p:cNvGrpSpPr/>
          <p:nvPr/>
        </p:nvGrpSpPr>
        <p:grpSpPr>
          <a:xfrm>
            <a:off x="102096" y="4032663"/>
            <a:ext cx="859241" cy="1037479"/>
            <a:chOff x="1016496" y="3346863"/>
            <a:chExt cx="859241" cy="1037479"/>
          </a:xfrm>
        </p:grpSpPr>
        <p:sp>
          <p:nvSpPr>
            <p:cNvPr id="2927" name="Google Shape;2927;p45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928" name="Google Shape;2928;p45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2929" name="Google Shape;2929;p4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4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4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2" name="Google Shape;2932;p45"/>
            <p:cNvSpPr txBox="1"/>
            <p:nvPr/>
          </p:nvSpPr>
          <p:spPr>
            <a:xfrm>
              <a:off x="1016496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933" name="Google Shape;2933;p45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2934" name="Google Shape;2934;p4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4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4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7" name="Google Shape;2937;p45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938" name="Google Shape;2938;p45"/>
          <p:cNvGrpSpPr/>
          <p:nvPr/>
        </p:nvGrpSpPr>
        <p:grpSpPr>
          <a:xfrm>
            <a:off x="909349" y="4032663"/>
            <a:ext cx="850439" cy="1037479"/>
            <a:chOff x="1976149" y="3346863"/>
            <a:chExt cx="850439" cy="1037479"/>
          </a:xfrm>
        </p:grpSpPr>
        <p:sp>
          <p:nvSpPr>
            <p:cNvPr id="2939" name="Google Shape;2939;p45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940" name="Google Shape;2940;p45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2941" name="Google Shape;2941;p4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4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4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4" name="Google Shape;2944;p45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2945" name="Google Shape;2945;p4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4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4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8" name="Google Shape;2948;p45"/>
            <p:cNvSpPr txBox="1"/>
            <p:nvPr/>
          </p:nvSpPr>
          <p:spPr>
            <a:xfrm>
              <a:off x="1976149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49" name="Google Shape;2949;p45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950" name="Google Shape;2950;p45"/>
          <p:cNvGrpSpPr/>
          <p:nvPr/>
        </p:nvGrpSpPr>
        <p:grpSpPr>
          <a:xfrm>
            <a:off x="1722791" y="4032663"/>
            <a:ext cx="835447" cy="1037479"/>
            <a:chOff x="2941991" y="3346863"/>
            <a:chExt cx="835447" cy="1037479"/>
          </a:xfrm>
        </p:grpSpPr>
        <p:sp>
          <p:nvSpPr>
            <p:cNvPr id="2951" name="Google Shape;2951;p45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952" name="Google Shape;2952;p45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2953" name="Google Shape;2953;p4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4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4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6" name="Google Shape;2956;p45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2957" name="Google Shape;2957;p4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4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4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0" name="Google Shape;2960;p45"/>
            <p:cNvSpPr txBox="1"/>
            <p:nvPr/>
          </p:nvSpPr>
          <p:spPr>
            <a:xfrm>
              <a:off x="2941991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1" name="Google Shape;2961;p45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962" name="Google Shape;2962;p45"/>
          <p:cNvGrpSpPr/>
          <p:nvPr/>
        </p:nvGrpSpPr>
        <p:grpSpPr>
          <a:xfrm>
            <a:off x="622940" y="3613075"/>
            <a:ext cx="798450" cy="615669"/>
            <a:chOff x="622940" y="2927275"/>
            <a:chExt cx="798450" cy="615669"/>
          </a:xfrm>
        </p:grpSpPr>
        <p:sp>
          <p:nvSpPr>
            <p:cNvPr id="2963" name="Google Shape;2963;p45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5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5" name="Google Shape;2965;p45"/>
            <p:cNvCxnSpPr>
              <a:stCxn id="2935" idx="0"/>
              <a:endCxn id="2963" idx="2"/>
            </p:cNvCxnSpPr>
            <p:nvPr/>
          </p:nvCxnSpPr>
          <p:spPr>
            <a:xfrm rot="-5400000">
              <a:off x="510290" y="3104194"/>
              <a:ext cx="551400" cy="326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66" name="Google Shape;2966;p45"/>
            <p:cNvCxnSpPr>
              <a:stCxn id="2946" idx="0"/>
              <a:endCxn id="2963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67" name="Google Shape;2967;p45"/>
          <p:cNvGrpSpPr/>
          <p:nvPr/>
        </p:nvGrpSpPr>
        <p:grpSpPr>
          <a:xfrm>
            <a:off x="946263" y="3136650"/>
            <a:ext cx="654805" cy="523200"/>
            <a:chOff x="946263" y="2450850"/>
            <a:chExt cx="654805" cy="523200"/>
          </a:xfrm>
        </p:grpSpPr>
        <p:sp>
          <p:nvSpPr>
            <p:cNvPr id="2968" name="Google Shape;2968;p45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5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970" name="Google Shape;2970;p45"/>
          <p:cNvGrpSpPr/>
          <p:nvPr/>
        </p:nvGrpSpPr>
        <p:grpSpPr>
          <a:xfrm>
            <a:off x="3500149" y="4032663"/>
            <a:ext cx="1648889" cy="1037479"/>
            <a:chOff x="3500149" y="4032663"/>
            <a:chExt cx="1648889" cy="1037479"/>
          </a:xfrm>
        </p:grpSpPr>
        <p:grpSp>
          <p:nvGrpSpPr>
            <p:cNvPr id="2971" name="Google Shape;2971;p45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2972" name="Google Shape;2972;p45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973" name="Google Shape;2973;p45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2974" name="Google Shape;2974;p4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5" name="Google Shape;2975;p4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6" name="Google Shape;2976;p4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77" name="Google Shape;2977;p45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2978" name="Google Shape;2978;p4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9" name="Google Shape;2979;p4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0" name="Google Shape;2980;p4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81" name="Google Shape;2981;p45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82" name="Google Shape;2982;p45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983" name="Google Shape;2983;p45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2984" name="Google Shape;2984;p45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985" name="Google Shape;2985;p45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2986" name="Google Shape;2986;p4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7" name="Google Shape;2987;p4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8" name="Google Shape;2988;p4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89" name="Google Shape;2989;p45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2990" name="Google Shape;2990;p4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1" name="Google Shape;2991;p4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2" name="Google Shape;2992;p4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93" name="Google Shape;2993;p45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94" name="Google Shape;2994;p45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2995" name="Google Shape;2995;p45"/>
          <p:cNvGrpSpPr/>
          <p:nvPr/>
        </p:nvGrpSpPr>
        <p:grpSpPr>
          <a:xfrm>
            <a:off x="622940" y="3613075"/>
            <a:ext cx="3389250" cy="615669"/>
            <a:chOff x="-1967860" y="2927275"/>
            <a:chExt cx="3389250" cy="615669"/>
          </a:xfrm>
        </p:grpSpPr>
        <p:sp>
          <p:nvSpPr>
            <p:cNvPr id="2996" name="Google Shape;2996;p45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5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8" name="Google Shape;2998;p45"/>
            <p:cNvCxnSpPr>
              <a:stCxn id="2935" idx="0"/>
              <a:endCxn id="2996" idx="4"/>
            </p:cNvCxnSpPr>
            <p:nvPr/>
          </p:nvCxnSpPr>
          <p:spPr>
            <a:xfrm rot="-5400000">
              <a:off x="-720910" y="1808794"/>
              <a:ext cx="487200" cy="29811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9" name="Google Shape;2999;p45"/>
            <p:cNvCxnSpPr>
              <a:stCxn id="2979" idx="0"/>
              <a:endCxn id="2996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00" name="Google Shape;3000;p45"/>
          <p:cNvGrpSpPr/>
          <p:nvPr/>
        </p:nvGrpSpPr>
        <p:grpSpPr>
          <a:xfrm>
            <a:off x="3537063" y="3136650"/>
            <a:ext cx="654805" cy="523200"/>
            <a:chOff x="946263" y="2450850"/>
            <a:chExt cx="654805" cy="523200"/>
          </a:xfrm>
        </p:grpSpPr>
        <p:sp>
          <p:nvSpPr>
            <p:cNvPr id="3001" name="Google Shape;3001;p45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5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003" name="Google Shape;3003;p45"/>
          <p:cNvGrpSpPr/>
          <p:nvPr/>
        </p:nvGrpSpPr>
        <p:grpSpPr>
          <a:xfrm>
            <a:off x="6090949" y="4032663"/>
            <a:ext cx="1648889" cy="1037479"/>
            <a:chOff x="3500149" y="4032663"/>
            <a:chExt cx="1648889" cy="1037479"/>
          </a:xfrm>
        </p:grpSpPr>
        <p:grpSp>
          <p:nvGrpSpPr>
            <p:cNvPr id="3004" name="Google Shape;3004;p45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3005" name="Google Shape;3005;p45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006" name="Google Shape;3006;p45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007" name="Google Shape;3007;p4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8" name="Google Shape;3008;p4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9" name="Google Shape;3009;p4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0" name="Google Shape;3010;p45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011" name="Google Shape;3011;p4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2" name="Google Shape;3012;p4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3" name="Google Shape;3013;p4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14" name="Google Shape;3014;p45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015" name="Google Shape;3015;p45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016" name="Google Shape;3016;p45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3017" name="Google Shape;3017;p45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018" name="Google Shape;3018;p45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019" name="Google Shape;3019;p4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0" name="Google Shape;3020;p4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1" name="Google Shape;3021;p4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22" name="Google Shape;3022;p45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023" name="Google Shape;3023;p4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4" name="Google Shape;3024;p4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5" name="Google Shape;3025;p4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26" name="Google Shape;3026;p45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027" name="Google Shape;3027;p45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028" name="Google Shape;3028;p45"/>
          <p:cNvGrpSpPr/>
          <p:nvPr/>
        </p:nvGrpSpPr>
        <p:grpSpPr>
          <a:xfrm>
            <a:off x="622940" y="3613075"/>
            <a:ext cx="5980050" cy="615669"/>
            <a:chOff x="-4558660" y="2927275"/>
            <a:chExt cx="5980050" cy="615669"/>
          </a:xfrm>
        </p:grpSpPr>
        <p:sp>
          <p:nvSpPr>
            <p:cNvPr id="3029" name="Google Shape;3029;p45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5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1" name="Google Shape;3031;p45"/>
            <p:cNvCxnSpPr>
              <a:stCxn id="2935" idx="0"/>
              <a:endCxn id="3029" idx="4"/>
            </p:cNvCxnSpPr>
            <p:nvPr/>
          </p:nvCxnSpPr>
          <p:spPr>
            <a:xfrm rot="-5400000">
              <a:off x="-2016310" y="513394"/>
              <a:ext cx="487200" cy="55719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32" name="Google Shape;3032;p45"/>
            <p:cNvCxnSpPr>
              <a:stCxn id="3012" idx="0"/>
              <a:endCxn id="3029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33" name="Google Shape;3033;p45"/>
          <p:cNvGrpSpPr/>
          <p:nvPr/>
        </p:nvGrpSpPr>
        <p:grpSpPr>
          <a:xfrm>
            <a:off x="6127863" y="3136650"/>
            <a:ext cx="654805" cy="523200"/>
            <a:chOff x="946263" y="2450850"/>
            <a:chExt cx="654805" cy="523200"/>
          </a:xfrm>
        </p:grpSpPr>
        <p:sp>
          <p:nvSpPr>
            <p:cNvPr id="3034" name="Google Shape;3034;p45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5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036" name="Google Shape;3036;p45"/>
          <p:cNvGrpSpPr/>
          <p:nvPr/>
        </p:nvGrpSpPr>
        <p:grpSpPr>
          <a:xfrm>
            <a:off x="2461466" y="1185129"/>
            <a:ext cx="6682416" cy="498600"/>
            <a:chOff x="3043704" y="1606050"/>
            <a:chExt cx="6435300" cy="498600"/>
          </a:xfrm>
        </p:grpSpPr>
        <p:sp>
          <p:nvSpPr>
            <p:cNvPr id="3037" name="Google Shape;3037;p45"/>
            <p:cNvSpPr/>
            <p:nvPr/>
          </p:nvSpPr>
          <p:spPr>
            <a:xfrm>
              <a:off x="7616004" y="1606050"/>
              <a:ext cx="1863000" cy="498600"/>
            </a:xfrm>
            <a:prstGeom prst="ellipse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038" name="Google Shape;3038;p45"/>
            <p:cNvCxnSpPr>
              <a:stCxn id="3037" idx="2"/>
              <a:endCxn id="2920" idx="3"/>
            </p:cNvCxnSpPr>
            <p:nvPr/>
          </p:nvCxnSpPr>
          <p:spPr>
            <a:xfrm rot="10800000">
              <a:off x="3043704" y="1612650"/>
              <a:ext cx="4572300" cy="2427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4" name="Google Shape;30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360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5" name="Google Shape;3045;p46"/>
          <p:cNvSpPr txBox="1"/>
          <p:nvPr/>
        </p:nvSpPr>
        <p:spPr>
          <a:xfrm>
            <a:off x="8029310" y="42513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46" name="Google Shape;3046;p46"/>
          <p:cNvGrpSpPr/>
          <p:nvPr/>
        </p:nvGrpSpPr>
        <p:grpSpPr>
          <a:xfrm>
            <a:off x="745559" y="2438863"/>
            <a:ext cx="5861656" cy="766025"/>
            <a:chOff x="745559" y="1753063"/>
            <a:chExt cx="5861656" cy="766025"/>
          </a:xfrm>
        </p:grpSpPr>
        <p:grpSp>
          <p:nvGrpSpPr>
            <p:cNvPr id="3047" name="Google Shape;3047;p46"/>
            <p:cNvGrpSpPr/>
            <p:nvPr/>
          </p:nvGrpSpPr>
          <p:grpSpPr>
            <a:xfrm>
              <a:off x="745559" y="1753063"/>
              <a:ext cx="680056" cy="766025"/>
              <a:chOff x="4233450" y="3510275"/>
              <a:chExt cx="680056" cy="766025"/>
            </a:xfrm>
          </p:grpSpPr>
          <p:sp>
            <p:nvSpPr>
              <p:cNvPr id="3048" name="Google Shape;3048;p46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049" name="Google Shape;3049;p46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050" name="Google Shape;3050;p46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051" name="Google Shape;3051;p46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3052" name="Google Shape;3052;p46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053" name="Google Shape;3053;p46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054" name="Google Shape;3054;p46"/>
            <p:cNvGrpSpPr/>
            <p:nvPr/>
          </p:nvGrpSpPr>
          <p:grpSpPr>
            <a:xfrm>
              <a:off x="3343903" y="1753063"/>
              <a:ext cx="680056" cy="766025"/>
              <a:chOff x="4233450" y="3510275"/>
              <a:chExt cx="680056" cy="766025"/>
            </a:xfrm>
          </p:grpSpPr>
          <p:sp>
            <p:nvSpPr>
              <p:cNvPr id="3055" name="Google Shape;3055;p46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056" name="Google Shape;3056;p46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057" name="Google Shape;3057;p46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058" name="Google Shape;3058;p46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3059" name="Google Shape;3059;p46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060" name="Google Shape;3060;p46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061" name="Google Shape;3061;p46"/>
            <p:cNvGrpSpPr/>
            <p:nvPr/>
          </p:nvGrpSpPr>
          <p:grpSpPr>
            <a:xfrm>
              <a:off x="5927159" y="1753063"/>
              <a:ext cx="680056" cy="766025"/>
              <a:chOff x="4233450" y="3510275"/>
              <a:chExt cx="680056" cy="766025"/>
            </a:xfrm>
          </p:grpSpPr>
          <p:sp>
            <p:nvSpPr>
              <p:cNvPr id="3062" name="Google Shape;3062;p46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063" name="Google Shape;3063;p46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064" name="Google Shape;3064;p46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065" name="Google Shape;3065;p46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3066" name="Google Shape;3066;p46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067" name="Google Shape;3067;p46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068" name="Google Shape;3068;p46"/>
          <p:cNvGrpSpPr/>
          <p:nvPr/>
        </p:nvGrpSpPr>
        <p:grpSpPr>
          <a:xfrm>
            <a:off x="721784" y="1889143"/>
            <a:ext cx="7086900" cy="555845"/>
            <a:chOff x="4209675" y="2960555"/>
            <a:chExt cx="7086900" cy="555845"/>
          </a:xfrm>
        </p:grpSpPr>
        <p:cxnSp>
          <p:nvCxnSpPr>
            <p:cNvPr id="3069" name="Google Shape;3069;p46"/>
            <p:cNvCxnSpPr/>
            <p:nvPr/>
          </p:nvCxnSpPr>
          <p:spPr>
            <a:xfrm>
              <a:off x="4209675" y="3516400"/>
              <a:ext cx="708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70" name="Google Shape;3070;p46"/>
            <p:cNvGrpSpPr/>
            <p:nvPr/>
          </p:nvGrpSpPr>
          <p:grpSpPr>
            <a:xfrm>
              <a:off x="4450966" y="2960555"/>
              <a:ext cx="5466500" cy="504600"/>
              <a:chOff x="4583603" y="2122355"/>
              <a:chExt cx="5466500" cy="504600"/>
            </a:xfrm>
          </p:grpSpPr>
          <p:sp>
            <p:nvSpPr>
              <p:cNvPr id="3071" name="Google Shape;3071;p46"/>
              <p:cNvSpPr/>
              <p:nvPr/>
            </p:nvSpPr>
            <p:spPr>
              <a:xfrm>
                <a:off x="4583603" y="2564492"/>
                <a:ext cx="280200" cy="621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46"/>
              <p:cNvSpPr/>
              <p:nvPr/>
            </p:nvSpPr>
            <p:spPr>
              <a:xfrm>
                <a:off x="7179103" y="2122355"/>
                <a:ext cx="280200" cy="5046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46"/>
              <p:cNvSpPr/>
              <p:nvPr/>
            </p:nvSpPr>
            <p:spPr>
              <a:xfrm>
                <a:off x="9769903" y="2300533"/>
                <a:ext cx="280200" cy="3264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74" name="Google Shape;3074;p46"/>
          <p:cNvSpPr txBox="1"/>
          <p:nvPr/>
        </p:nvSpPr>
        <p:spPr>
          <a:xfrm>
            <a:off x="8029310" y="18891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5" name="Google Shape;3075;p46"/>
          <p:cNvGrpSpPr/>
          <p:nvPr/>
        </p:nvGrpSpPr>
        <p:grpSpPr>
          <a:xfrm>
            <a:off x="1103175" y="1628875"/>
            <a:ext cx="1165897" cy="2599882"/>
            <a:chOff x="1103175" y="1628875"/>
            <a:chExt cx="1165897" cy="2599882"/>
          </a:xfrm>
        </p:grpSpPr>
        <p:sp>
          <p:nvSpPr>
            <p:cNvPr id="3076" name="Google Shape;3076;p46"/>
            <p:cNvSpPr/>
            <p:nvPr/>
          </p:nvSpPr>
          <p:spPr>
            <a:xfrm>
              <a:off x="2123272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77" name="Google Shape;3077;p46"/>
            <p:cNvCxnSpPr>
              <a:stCxn id="3078" idx="0"/>
              <a:endCxn id="3076" idx="2"/>
            </p:cNvCxnSpPr>
            <p:nvPr/>
          </p:nvCxnSpPr>
          <p:spPr>
            <a:xfrm flipH="1" rot="10800000">
              <a:off x="2219954" y="1739657"/>
              <a:ext cx="141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3079" name="Google Shape;3079;p46"/>
            <p:cNvCxnSpPr>
              <a:stCxn id="3071" idx="0"/>
              <a:endCxn id="3076" idx="3"/>
            </p:cNvCxnSpPr>
            <p:nvPr/>
          </p:nvCxnSpPr>
          <p:spPr>
            <a:xfrm rot="-5400000">
              <a:off x="1334925" y="1507929"/>
              <a:ext cx="591600" cy="1055100"/>
            </a:xfrm>
            <a:prstGeom prst="bentConnector3">
              <a:avLst>
                <a:gd fmla="val 48977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080" name="Google Shape;3080;p46"/>
          <p:cNvGrpSpPr/>
          <p:nvPr/>
        </p:nvGrpSpPr>
        <p:grpSpPr>
          <a:xfrm>
            <a:off x="3698675" y="1628875"/>
            <a:ext cx="1153652" cy="2599882"/>
            <a:chOff x="3698675" y="1628875"/>
            <a:chExt cx="1153652" cy="2599882"/>
          </a:xfrm>
        </p:grpSpPr>
        <p:sp>
          <p:nvSpPr>
            <p:cNvPr id="3081" name="Google Shape;3081;p46"/>
            <p:cNvSpPr/>
            <p:nvPr/>
          </p:nvSpPr>
          <p:spPr>
            <a:xfrm>
              <a:off x="4706527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2" name="Google Shape;3082;p46"/>
            <p:cNvCxnSpPr>
              <a:stCxn id="3083" idx="0"/>
              <a:endCxn id="3081" idx="2"/>
            </p:cNvCxnSpPr>
            <p:nvPr/>
          </p:nvCxnSpPr>
          <p:spPr>
            <a:xfrm flipH="1" rot="10800000">
              <a:off x="4810710" y="1739657"/>
              <a:ext cx="66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3084" name="Google Shape;3084;p46"/>
            <p:cNvCxnSpPr>
              <a:stCxn id="3072" idx="0"/>
              <a:endCxn id="3081" idx="3"/>
            </p:cNvCxnSpPr>
            <p:nvPr/>
          </p:nvCxnSpPr>
          <p:spPr>
            <a:xfrm rot="-5400000">
              <a:off x="4145375" y="1293043"/>
              <a:ext cx="149400" cy="1042800"/>
            </a:xfrm>
            <a:prstGeom prst="bentConnector3">
              <a:avLst>
                <a:gd fmla="val 45971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085" name="Google Shape;3085;p46"/>
          <p:cNvGrpSpPr/>
          <p:nvPr/>
        </p:nvGrpSpPr>
        <p:grpSpPr>
          <a:xfrm>
            <a:off x="6289475" y="1628875"/>
            <a:ext cx="1146108" cy="2599882"/>
            <a:chOff x="6289475" y="1628875"/>
            <a:chExt cx="1146108" cy="2599882"/>
          </a:xfrm>
        </p:grpSpPr>
        <p:sp>
          <p:nvSpPr>
            <p:cNvPr id="3086" name="Google Shape;3086;p46"/>
            <p:cNvSpPr/>
            <p:nvPr/>
          </p:nvSpPr>
          <p:spPr>
            <a:xfrm>
              <a:off x="7289783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7" name="Google Shape;3087;p46"/>
            <p:cNvCxnSpPr>
              <a:stCxn id="3088" idx="0"/>
              <a:endCxn id="3086" idx="2"/>
            </p:cNvCxnSpPr>
            <p:nvPr/>
          </p:nvCxnSpPr>
          <p:spPr>
            <a:xfrm rot="10800000">
              <a:off x="7400565" y="1739657"/>
              <a:ext cx="9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3089" name="Google Shape;3089;p46"/>
            <p:cNvCxnSpPr>
              <a:stCxn id="3073" idx="0"/>
              <a:endCxn id="3086" idx="3"/>
            </p:cNvCxnSpPr>
            <p:nvPr/>
          </p:nvCxnSpPr>
          <p:spPr>
            <a:xfrm rot="-5400000">
              <a:off x="6643325" y="1385871"/>
              <a:ext cx="327600" cy="1035300"/>
            </a:xfrm>
            <a:prstGeom prst="bentConnector3">
              <a:avLst>
                <a:gd fmla="val 48159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090" name="Google Shape;3090;p46"/>
          <p:cNvGrpSpPr/>
          <p:nvPr/>
        </p:nvGrpSpPr>
        <p:grpSpPr>
          <a:xfrm>
            <a:off x="2010839" y="1118937"/>
            <a:ext cx="450600" cy="145800"/>
            <a:chOff x="705975" y="2364450"/>
            <a:chExt cx="450600" cy="145800"/>
          </a:xfrm>
        </p:grpSpPr>
        <p:sp>
          <p:nvSpPr>
            <p:cNvPr id="3091" name="Google Shape;3091;p4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4" name="Google Shape;3094;p46"/>
          <p:cNvSpPr txBox="1"/>
          <p:nvPr/>
        </p:nvSpPr>
        <p:spPr>
          <a:xfrm>
            <a:off x="1721385" y="978616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95" name="Google Shape;3095;p46"/>
          <p:cNvGrpSpPr/>
          <p:nvPr/>
        </p:nvGrpSpPr>
        <p:grpSpPr>
          <a:xfrm>
            <a:off x="2692896" y="4032663"/>
            <a:ext cx="859241" cy="1037479"/>
            <a:chOff x="1016496" y="3346863"/>
            <a:chExt cx="859241" cy="1037479"/>
          </a:xfrm>
        </p:grpSpPr>
        <p:sp>
          <p:nvSpPr>
            <p:cNvPr id="3096" name="Google Shape;3096;p46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7" name="Google Shape;3097;p46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3098" name="Google Shape;3098;p4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4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4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1" name="Google Shape;3101;p46"/>
            <p:cNvSpPr txBox="1"/>
            <p:nvPr/>
          </p:nvSpPr>
          <p:spPr>
            <a:xfrm>
              <a:off x="1016496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102" name="Google Shape;3102;p46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3103" name="Google Shape;3103;p4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4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4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6" name="Google Shape;3106;p46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107" name="Google Shape;3107;p46"/>
          <p:cNvGrpSpPr/>
          <p:nvPr/>
        </p:nvGrpSpPr>
        <p:grpSpPr>
          <a:xfrm>
            <a:off x="909349" y="4032663"/>
            <a:ext cx="850439" cy="1037479"/>
            <a:chOff x="1976149" y="3346863"/>
            <a:chExt cx="850439" cy="1037479"/>
          </a:xfrm>
        </p:grpSpPr>
        <p:sp>
          <p:nvSpPr>
            <p:cNvPr id="3108" name="Google Shape;3108;p46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109" name="Google Shape;3109;p46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3110" name="Google Shape;3110;p4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4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4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3" name="Google Shape;3113;p46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3114" name="Google Shape;3114;p4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4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4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7" name="Google Shape;3117;p46"/>
            <p:cNvSpPr txBox="1"/>
            <p:nvPr/>
          </p:nvSpPr>
          <p:spPr>
            <a:xfrm>
              <a:off x="1976149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18" name="Google Shape;3118;p46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119" name="Google Shape;3119;p46"/>
          <p:cNvGrpSpPr/>
          <p:nvPr/>
        </p:nvGrpSpPr>
        <p:grpSpPr>
          <a:xfrm>
            <a:off x="1722791" y="4032663"/>
            <a:ext cx="835447" cy="1037479"/>
            <a:chOff x="2941991" y="3346863"/>
            <a:chExt cx="835447" cy="1037479"/>
          </a:xfrm>
        </p:grpSpPr>
        <p:sp>
          <p:nvSpPr>
            <p:cNvPr id="3120" name="Google Shape;3120;p46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121" name="Google Shape;3121;p46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3122" name="Google Shape;3122;p4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4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4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5" name="Google Shape;3125;p46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3126" name="Google Shape;3126;p4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4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4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29" name="Google Shape;3129;p46"/>
            <p:cNvSpPr txBox="1"/>
            <p:nvPr/>
          </p:nvSpPr>
          <p:spPr>
            <a:xfrm>
              <a:off x="2941991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30" name="Google Shape;3130;p46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31" name="Google Shape;3131;p46"/>
          <p:cNvSpPr/>
          <p:nvPr/>
        </p:nvSpPr>
        <p:spPr>
          <a:xfrm>
            <a:off x="949108" y="3613075"/>
            <a:ext cx="128400" cy="12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46"/>
          <p:cNvSpPr/>
          <p:nvPr/>
        </p:nvSpPr>
        <p:spPr>
          <a:xfrm>
            <a:off x="995873" y="3659840"/>
            <a:ext cx="35700" cy="35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3" name="Google Shape;3133;p46"/>
          <p:cNvCxnSpPr>
            <a:stCxn id="3115" idx="0"/>
            <a:endCxn id="3131" idx="6"/>
          </p:cNvCxnSpPr>
          <p:nvPr/>
        </p:nvCxnSpPr>
        <p:spPr>
          <a:xfrm flipH="1" rot="5400000">
            <a:off x="973790" y="3781144"/>
            <a:ext cx="551400" cy="3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34" name="Google Shape;3134;p46"/>
          <p:cNvGrpSpPr/>
          <p:nvPr/>
        </p:nvGrpSpPr>
        <p:grpSpPr>
          <a:xfrm>
            <a:off x="3500149" y="4032663"/>
            <a:ext cx="1648889" cy="1037479"/>
            <a:chOff x="3500149" y="4032663"/>
            <a:chExt cx="1648889" cy="1037479"/>
          </a:xfrm>
        </p:grpSpPr>
        <p:grpSp>
          <p:nvGrpSpPr>
            <p:cNvPr id="3135" name="Google Shape;3135;p46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3136" name="Google Shape;3136;p46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137" name="Google Shape;3137;p46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138" name="Google Shape;3138;p46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9" name="Google Shape;3139;p46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0" name="Google Shape;3140;p46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41" name="Google Shape;3141;p46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142" name="Google Shape;3142;p46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3" name="Google Shape;3143;p46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4" name="Google Shape;3144;p46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45" name="Google Shape;3145;p46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46" name="Google Shape;3146;p46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147" name="Google Shape;3147;p46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3148" name="Google Shape;3148;p46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149" name="Google Shape;3149;p46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150" name="Google Shape;3150;p46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1" name="Google Shape;3151;p46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2" name="Google Shape;3152;p46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53" name="Google Shape;3153;p46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154" name="Google Shape;3154;p46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5" name="Google Shape;3155;p46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6" name="Google Shape;3156;p46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57" name="Google Shape;3157;p46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58" name="Google Shape;3158;p46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159" name="Google Shape;3159;p46"/>
          <p:cNvSpPr/>
          <p:nvPr/>
        </p:nvSpPr>
        <p:spPr>
          <a:xfrm>
            <a:off x="3539908" y="3613075"/>
            <a:ext cx="128400" cy="12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46"/>
          <p:cNvSpPr/>
          <p:nvPr/>
        </p:nvSpPr>
        <p:spPr>
          <a:xfrm>
            <a:off x="3586673" y="3659840"/>
            <a:ext cx="35700" cy="35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1" name="Google Shape;3161;p46"/>
          <p:cNvCxnSpPr>
            <a:stCxn id="3143" idx="0"/>
            <a:endCxn id="3159" idx="6"/>
          </p:cNvCxnSpPr>
          <p:nvPr/>
        </p:nvCxnSpPr>
        <p:spPr>
          <a:xfrm flipH="1" rot="5400000">
            <a:off x="3564590" y="3781144"/>
            <a:ext cx="551400" cy="3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62" name="Google Shape;3162;p46"/>
          <p:cNvGrpSpPr/>
          <p:nvPr/>
        </p:nvGrpSpPr>
        <p:grpSpPr>
          <a:xfrm>
            <a:off x="6090949" y="4032663"/>
            <a:ext cx="1648889" cy="1037479"/>
            <a:chOff x="3500149" y="4032663"/>
            <a:chExt cx="1648889" cy="1037479"/>
          </a:xfrm>
        </p:grpSpPr>
        <p:grpSp>
          <p:nvGrpSpPr>
            <p:cNvPr id="3163" name="Google Shape;3163;p46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3164" name="Google Shape;3164;p46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165" name="Google Shape;3165;p46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166" name="Google Shape;3166;p46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7" name="Google Shape;3167;p46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8" name="Google Shape;3168;p46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69" name="Google Shape;3169;p46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170" name="Google Shape;3170;p46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1" name="Google Shape;3171;p46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2" name="Google Shape;3172;p46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73" name="Google Shape;3173;p46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74" name="Google Shape;3174;p46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175" name="Google Shape;3175;p46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3176" name="Google Shape;3176;p46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177" name="Google Shape;3177;p46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178" name="Google Shape;3178;p46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9" name="Google Shape;3179;p46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0" name="Google Shape;3180;p46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81" name="Google Shape;3181;p46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182" name="Google Shape;3182;p46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3" name="Google Shape;3183;p46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4" name="Google Shape;3184;p46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85" name="Google Shape;3185;p46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86" name="Google Shape;3186;p46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187" name="Google Shape;3187;p46"/>
          <p:cNvSpPr/>
          <p:nvPr/>
        </p:nvSpPr>
        <p:spPr>
          <a:xfrm>
            <a:off x="6130708" y="3613075"/>
            <a:ext cx="128400" cy="12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46"/>
          <p:cNvSpPr/>
          <p:nvPr/>
        </p:nvSpPr>
        <p:spPr>
          <a:xfrm>
            <a:off x="6177473" y="3659840"/>
            <a:ext cx="35700" cy="35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9" name="Google Shape;3189;p46"/>
          <p:cNvGrpSpPr/>
          <p:nvPr/>
        </p:nvGrpSpPr>
        <p:grpSpPr>
          <a:xfrm>
            <a:off x="949040" y="3677344"/>
            <a:ext cx="5245800" cy="551400"/>
            <a:chOff x="949040" y="3677344"/>
            <a:chExt cx="5245800" cy="551400"/>
          </a:xfrm>
        </p:grpSpPr>
        <p:cxnSp>
          <p:nvCxnSpPr>
            <p:cNvPr id="3190" name="Google Shape;3190;p46"/>
            <p:cNvCxnSpPr>
              <a:stCxn id="3104" idx="0"/>
              <a:endCxn id="3131" idx="2"/>
            </p:cNvCxnSpPr>
            <p:nvPr/>
          </p:nvCxnSpPr>
          <p:spPr>
            <a:xfrm flipH="1" rot="5400000">
              <a:off x="1805690" y="2820694"/>
              <a:ext cx="551400" cy="2264700"/>
            </a:xfrm>
            <a:prstGeom prst="bentConnector4">
              <a:avLst>
                <a:gd fmla="val 44185" name="adj1"/>
                <a:gd fmla="val 110512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91" name="Google Shape;3191;p46"/>
            <p:cNvCxnSpPr>
              <a:stCxn id="3104" idx="0"/>
              <a:endCxn id="3159" idx="4"/>
            </p:cNvCxnSpPr>
            <p:nvPr/>
          </p:nvCxnSpPr>
          <p:spPr>
            <a:xfrm rot="-5400000">
              <a:off x="3165290" y="3789994"/>
              <a:ext cx="487200" cy="3903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92" name="Google Shape;3192;p46"/>
            <p:cNvCxnSpPr>
              <a:stCxn id="3104" idx="0"/>
              <a:endCxn id="3187" idx="4"/>
            </p:cNvCxnSpPr>
            <p:nvPr/>
          </p:nvCxnSpPr>
          <p:spPr>
            <a:xfrm rot="-5400000">
              <a:off x="4460690" y="2494594"/>
              <a:ext cx="487200" cy="29811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193" name="Google Shape;3193;p46"/>
          <p:cNvCxnSpPr>
            <a:stCxn id="3171" idx="0"/>
            <a:endCxn id="3187" idx="6"/>
          </p:cNvCxnSpPr>
          <p:nvPr/>
        </p:nvCxnSpPr>
        <p:spPr>
          <a:xfrm flipH="1" rot="5400000">
            <a:off x="6155390" y="3781144"/>
            <a:ext cx="551400" cy="3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94" name="Google Shape;3194;p46"/>
          <p:cNvGrpSpPr/>
          <p:nvPr/>
        </p:nvGrpSpPr>
        <p:grpSpPr>
          <a:xfrm>
            <a:off x="946263" y="3136650"/>
            <a:ext cx="5836405" cy="523200"/>
            <a:chOff x="946263" y="3136650"/>
            <a:chExt cx="5836405" cy="523200"/>
          </a:xfrm>
        </p:grpSpPr>
        <p:grpSp>
          <p:nvGrpSpPr>
            <p:cNvPr id="3195" name="Google Shape;3195;p46"/>
            <p:cNvGrpSpPr/>
            <p:nvPr/>
          </p:nvGrpSpPr>
          <p:grpSpPr>
            <a:xfrm>
              <a:off x="946263" y="3136650"/>
              <a:ext cx="654805" cy="523200"/>
              <a:chOff x="946263" y="2450850"/>
              <a:chExt cx="654805" cy="523200"/>
            </a:xfrm>
          </p:grpSpPr>
          <p:sp>
            <p:nvSpPr>
              <p:cNvPr id="3196" name="Google Shape;3196;p46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46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198" name="Google Shape;3198;p46"/>
            <p:cNvGrpSpPr/>
            <p:nvPr/>
          </p:nvGrpSpPr>
          <p:grpSpPr>
            <a:xfrm>
              <a:off x="3537063" y="3136650"/>
              <a:ext cx="654805" cy="523200"/>
              <a:chOff x="946263" y="2450850"/>
              <a:chExt cx="654805" cy="523200"/>
            </a:xfrm>
          </p:grpSpPr>
          <p:sp>
            <p:nvSpPr>
              <p:cNvPr id="3199" name="Google Shape;3199;p46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46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201" name="Google Shape;3201;p46"/>
            <p:cNvGrpSpPr/>
            <p:nvPr/>
          </p:nvGrpSpPr>
          <p:grpSpPr>
            <a:xfrm>
              <a:off x="6127863" y="3136650"/>
              <a:ext cx="654805" cy="523200"/>
              <a:chOff x="946263" y="2450850"/>
              <a:chExt cx="654805" cy="523200"/>
            </a:xfrm>
          </p:grpSpPr>
          <p:sp>
            <p:nvSpPr>
              <p:cNvPr id="3202" name="Google Shape;3202;p46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46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204" name="Google Shape;3204;p46"/>
          <p:cNvGrpSpPr/>
          <p:nvPr/>
        </p:nvGrpSpPr>
        <p:grpSpPr>
          <a:xfrm>
            <a:off x="2234054" y="978616"/>
            <a:ext cx="5166511" cy="685276"/>
            <a:chOff x="2234054" y="978616"/>
            <a:chExt cx="5166511" cy="685276"/>
          </a:xfrm>
        </p:grpSpPr>
        <p:grpSp>
          <p:nvGrpSpPr>
            <p:cNvPr id="3205" name="Google Shape;3205;p46"/>
            <p:cNvGrpSpPr/>
            <p:nvPr/>
          </p:nvGrpSpPr>
          <p:grpSpPr>
            <a:xfrm>
              <a:off x="2234054" y="1264593"/>
              <a:ext cx="5166511" cy="399300"/>
              <a:chOff x="2234054" y="1264593"/>
              <a:chExt cx="5166511" cy="399300"/>
            </a:xfrm>
          </p:grpSpPr>
          <p:cxnSp>
            <p:nvCxnSpPr>
              <p:cNvPr id="3206" name="Google Shape;3206;p46"/>
              <p:cNvCxnSpPr>
                <a:stCxn id="3076" idx="1"/>
                <a:endCxn id="3207" idx="2"/>
              </p:cNvCxnSpPr>
              <p:nvPr/>
            </p:nvCxnSpPr>
            <p:spPr>
              <a:xfrm rot="-5400000">
                <a:off x="3327104" y="171543"/>
                <a:ext cx="399300" cy="25854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208" name="Google Shape;3208;p46"/>
              <p:cNvCxnSpPr>
                <a:stCxn id="3081" idx="1"/>
                <a:endCxn id="3207" idx="2"/>
              </p:cNvCxnSpPr>
              <p:nvPr/>
            </p:nvCxnSpPr>
            <p:spPr>
              <a:xfrm rot="-5400000">
                <a:off x="4618710" y="1463193"/>
                <a:ext cx="399300" cy="21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209" name="Google Shape;3209;p46"/>
              <p:cNvCxnSpPr>
                <a:stCxn id="3086" idx="1"/>
                <a:endCxn id="3207" idx="2"/>
              </p:cNvCxnSpPr>
              <p:nvPr/>
            </p:nvCxnSpPr>
            <p:spPr>
              <a:xfrm flipH="1" rot="5400000">
                <a:off x="5910315" y="173643"/>
                <a:ext cx="399300" cy="25812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3210" name="Google Shape;3210;p46"/>
            <p:cNvGrpSpPr/>
            <p:nvPr/>
          </p:nvGrpSpPr>
          <p:grpSpPr>
            <a:xfrm>
              <a:off x="4594094" y="1118937"/>
              <a:ext cx="450600" cy="145800"/>
              <a:chOff x="705975" y="2364450"/>
              <a:chExt cx="450600" cy="145800"/>
            </a:xfrm>
          </p:grpSpPr>
          <p:sp>
            <p:nvSpPr>
              <p:cNvPr id="3211" name="Google Shape;3211;p4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4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4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3" name="Google Shape;3213;p46"/>
            <p:cNvSpPr txBox="1"/>
            <p:nvPr/>
          </p:nvSpPr>
          <p:spPr>
            <a:xfrm>
              <a:off x="4304641" y="978616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9" name="Google Shape;32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360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0" name="Google Shape;3220;p47"/>
          <p:cNvSpPr txBox="1"/>
          <p:nvPr/>
        </p:nvSpPr>
        <p:spPr>
          <a:xfrm>
            <a:off x="8029310" y="42513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21" name="Google Shape;3221;p47"/>
          <p:cNvGrpSpPr/>
          <p:nvPr/>
        </p:nvGrpSpPr>
        <p:grpSpPr>
          <a:xfrm>
            <a:off x="745559" y="2438863"/>
            <a:ext cx="5861656" cy="766025"/>
            <a:chOff x="745559" y="1753063"/>
            <a:chExt cx="5861656" cy="766025"/>
          </a:xfrm>
        </p:grpSpPr>
        <p:grpSp>
          <p:nvGrpSpPr>
            <p:cNvPr id="3222" name="Google Shape;3222;p47"/>
            <p:cNvGrpSpPr/>
            <p:nvPr/>
          </p:nvGrpSpPr>
          <p:grpSpPr>
            <a:xfrm>
              <a:off x="745559" y="1753063"/>
              <a:ext cx="680056" cy="766025"/>
              <a:chOff x="4233450" y="3510275"/>
              <a:chExt cx="680056" cy="766025"/>
            </a:xfrm>
          </p:grpSpPr>
          <p:sp>
            <p:nvSpPr>
              <p:cNvPr id="3223" name="Google Shape;3223;p4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225" name="Google Shape;3225;p4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226" name="Google Shape;3226;p4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3227" name="Google Shape;3227;p4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3343903" y="1753063"/>
              <a:ext cx="680056" cy="766025"/>
              <a:chOff x="4233450" y="3510275"/>
              <a:chExt cx="680056" cy="766025"/>
            </a:xfrm>
          </p:grpSpPr>
          <p:sp>
            <p:nvSpPr>
              <p:cNvPr id="3230" name="Google Shape;3230;p4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232" name="Google Shape;3232;p4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233" name="Google Shape;3233;p4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3234" name="Google Shape;3234;p4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236" name="Google Shape;3236;p47"/>
            <p:cNvGrpSpPr/>
            <p:nvPr/>
          </p:nvGrpSpPr>
          <p:grpSpPr>
            <a:xfrm>
              <a:off x="5927159" y="1753063"/>
              <a:ext cx="680056" cy="766025"/>
              <a:chOff x="4233450" y="3510275"/>
              <a:chExt cx="680056" cy="766025"/>
            </a:xfrm>
          </p:grpSpPr>
          <p:sp>
            <p:nvSpPr>
              <p:cNvPr id="3237" name="Google Shape;3237;p4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239" name="Google Shape;3239;p4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240" name="Google Shape;3240;p4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3241" name="Google Shape;3241;p4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243" name="Google Shape;3243;p47"/>
          <p:cNvGrpSpPr/>
          <p:nvPr/>
        </p:nvGrpSpPr>
        <p:grpSpPr>
          <a:xfrm>
            <a:off x="721784" y="2104922"/>
            <a:ext cx="7086900" cy="340066"/>
            <a:chOff x="4209675" y="3176334"/>
            <a:chExt cx="7086900" cy="340066"/>
          </a:xfrm>
        </p:grpSpPr>
        <p:cxnSp>
          <p:nvCxnSpPr>
            <p:cNvPr id="3244" name="Google Shape;3244;p47"/>
            <p:cNvCxnSpPr/>
            <p:nvPr/>
          </p:nvCxnSpPr>
          <p:spPr>
            <a:xfrm>
              <a:off x="4209675" y="3516400"/>
              <a:ext cx="708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245" name="Google Shape;3245;p47"/>
            <p:cNvGrpSpPr/>
            <p:nvPr/>
          </p:nvGrpSpPr>
          <p:grpSpPr>
            <a:xfrm>
              <a:off x="4450966" y="3176334"/>
              <a:ext cx="5466500" cy="288900"/>
              <a:chOff x="4583603" y="2338134"/>
              <a:chExt cx="5466500" cy="288900"/>
            </a:xfrm>
          </p:grpSpPr>
          <p:sp>
            <p:nvSpPr>
              <p:cNvPr id="3246" name="Google Shape;3246;p47"/>
              <p:cNvSpPr/>
              <p:nvPr/>
            </p:nvSpPr>
            <p:spPr>
              <a:xfrm>
                <a:off x="4583603" y="2398476"/>
                <a:ext cx="280200" cy="228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47"/>
              <p:cNvSpPr/>
              <p:nvPr/>
            </p:nvSpPr>
            <p:spPr>
              <a:xfrm>
                <a:off x="7179103" y="2338134"/>
                <a:ext cx="280200" cy="2889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9769903" y="2398936"/>
                <a:ext cx="280200" cy="228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49" name="Google Shape;3249;p47"/>
          <p:cNvSpPr txBox="1"/>
          <p:nvPr/>
        </p:nvSpPr>
        <p:spPr>
          <a:xfrm>
            <a:off x="8029310" y="18891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50" name="Google Shape;3250;p47"/>
          <p:cNvGrpSpPr/>
          <p:nvPr/>
        </p:nvGrpSpPr>
        <p:grpSpPr>
          <a:xfrm>
            <a:off x="1103175" y="1628875"/>
            <a:ext cx="1165897" cy="2599882"/>
            <a:chOff x="1103175" y="1628875"/>
            <a:chExt cx="1165897" cy="2599882"/>
          </a:xfrm>
        </p:grpSpPr>
        <p:sp>
          <p:nvSpPr>
            <p:cNvPr id="3251" name="Google Shape;3251;p47"/>
            <p:cNvSpPr/>
            <p:nvPr/>
          </p:nvSpPr>
          <p:spPr>
            <a:xfrm>
              <a:off x="2123272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52" name="Google Shape;3252;p47"/>
            <p:cNvCxnSpPr>
              <a:stCxn id="3253" idx="0"/>
              <a:endCxn id="3251" idx="2"/>
            </p:cNvCxnSpPr>
            <p:nvPr/>
          </p:nvCxnSpPr>
          <p:spPr>
            <a:xfrm flipH="1" rot="10800000">
              <a:off x="2219954" y="1739657"/>
              <a:ext cx="141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3254" name="Google Shape;3254;p47"/>
            <p:cNvCxnSpPr>
              <a:stCxn id="3246" idx="0"/>
              <a:endCxn id="3251" idx="3"/>
            </p:cNvCxnSpPr>
            <p:nvPr/>
          </p:nvCxnSpPr>
          <p:spPr>
            <a:xfrm rot="-5400000">
              <a:off x="1417875" y="1424864"/>
              <a:ext cx="425700" cy="1055100"/>
            </a:xfrm>
            <a:prstGeom prst="bentConnector3">
              <a:avLst>
                <a:gd fmla="val 48565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255" name="Google Shape;3255;p47"/>
          <p:cNvGrpSpPr/>
          <p:nvPr/>
        </p:nvGrpSpPr>
        <p:grpSpPr>
          <a:xfrm>
            <a:off x="3698675" y="1628875"/>
            <a:ext cx="1153652" cy="2599882"/>
            <a:chOff x="3698675" y="1628875"/>
            <a:chExt cx="1153652" cy="2599882"/>
          </a:xfrm>
        </p:grpSpPr>
        <p:sp>
          <p:nvSpPr>
            <p:cNvPr id="3256" name="Google Shape;3256;p47"/>
            <p:cNvSpPr/>
            <p:nvPr/>
          </p:nvSpPr>
          <p:spPr>
            <a:xfrm>
              <a:off x="4706527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57" name="Google Shape;3257;p47"/>
            <p:cNvCxnSpPr>
              <a:stCxn id="3258" idx="0"/>
              <a:endCxn id="3256" idx="2"/>
            </p:cNvCxnSpPr>
            <p:nvPr/>
          </p:nvCxnSpPr>
          <p:spPr>
            <a:xfrm flipH="1" rot="10800000">
              <a:off x="4810710" y="1739657"/>
              <a:ext cx="66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3259" name="Google Shape;3259;p47"/>
            <p:cNvCxnSpPr>
              <a:stCxn id="3247" idx="0"/>
              <a:endCxn id="3256" idx="3"/>
            </p:cNvCxnSpPr>
            <p:nvPr/>
          </p:nvCxnSpPr>
          <p:spPr>
            <a:xfrm rot="-5400000">
              <a:off x="4037375" y="1400822"/>
              <a:ext cx="365400" cy="1042800"/>
            </a:xfrm>
            <a:prstGeom prst="bentConnector3">
              <a:avLst>
                <a:gd fmla="val 48322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260" name="Google Shape;3260;p47"/>
          <p:cNvGrpSpPr/>
          <p:nvPr/>
        </p:nvGrpSpPr>
        <p:grpSpPr>
          <a:xfrm>
            <a:off x="6289475" y="1628875"/>
            <a:ext cx="1146108" cy="2599882"/>
            <a:chOff x="6289475" y="1628875"/>
            <a:chExt cx="1146108" cy="2599882"/>
          </a:xfrm>
        </p:grpSpPr>
        <p:sp>
          <p:nvSpPr>
            <p:cNvPr id="3261" name="Google Shape;3261;p47"/>
            <p:cNvSpPr/>
            <p:nvPr/>
          </p:nvSpPr>
          <p:spPr>
            <a:xfrm>
              <a:off x="7289783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2" name="Google Shape;3262;p47"/>
            <p:cNvCxnSpPr>
              <a:stCxn id="3263" idx="0"/>
              <a:endCxn id="3261" idx="2"/>
            </p:cNvCxnSpPr>
            <p:nvPr/>
          </p:nvCxnSpPr>
          <p:spPr>
            <a:xfrm rot="10800000">
              <a:off x="7400565" y="1739657"/>
              <a:ext cx="9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3264" name="Google Shape;3264;p47"/>
            <p:cNvCxnSpPr>
              <a:stCxn id="3248" idx="0"/>
              <a:endCxn id="3261" idx="3"/>
            </p:cNvCxnSpPr>
            <p:nvPr/>
          </p:nvCxnSpPr>
          <p:spPr>
            <a:xfrm rot="-5400000">
              <a:off x="6594125" y="1435074"/>
              <a:ext cx="426000" cy="1035300"/>
            </a:xfrm>
            <a:prstGeom prst="bentConnector3">
              <a:avLst>
                <a:gd fmla="val 48585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265" name="Google Shape;3265;p47"/>
          <p:cNvGrpSpPr/>
          <p:nvPr/>
        </p:nvGrpSpPr>
        <p:grpSpPr>
          <a:xfrm>
            <a:off x="2010839" y="1118937"/>
            <a:ext cx="450600" cy="145800"/>
            <a:chOff x="705975" y="2364450"/>
            <a:chExt cx="450600" cy="145800"/>
          </a:xfrm>
        </p:grpSpPr>
        <p:sp>
          <p:nvSpPr>
            <p:cNvPr id="3266" name="Google Shape;3266;p4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9" name="Google Shape;3269;p47"/>
          <p:cNvSpPr txBox="1"/>
          <p:nvPr/>
        </p:nvSpPr>
        <p:spPr>
          <a:xfrm>
            <a:off x="1721385" y="978616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70" name="Google Shape;3270;p47"/>
          <p:cNvGrpSpPr/>
          <p:nvPr/>
        </p:nvGrpSpPr>
        <p:grpSpPr>
          <a:xfrm>
            <a:off x="5283696" y="4032663"/>
            <a:ext cx="859241" cy="1037479"/>
            <a:chOff x="1016496" y="3346863"/>
            <a:chExt cx="859241" cy="1037479"/>
          </a:xfrm>
        </p:grpSpPr>
        <p:sp>
          <p:nvSpPr>
            <p:cNvPr id="3271" name="Google Shape;3271;p47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272" name="Google Shape;3272;p47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3273" name="Google Shape;3273;p4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6" name="Google Shape;3276;p47"/>
            <p:cNvSpPr txBox="1"/>
            <p:nvPr/>
          </p:nvSpPr>
          <p:spPr>
            <a:xfrm>
              <a:off x="1016496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277" name="Google Shape;3277;p47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3278" name="Google Shape;3278;p4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4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81" name="Google Shape;3281;p47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282" name="Google Shape;3282;p47"/>
          <p:cNvGrpSpPr/>
          <p:nvPr/>
        </p:nvGrpSpPr>
        <p:grpSpPr>
          <a:xfrm>
            <a:off x="909349" y="4032663"/>
            <a:ext cx="850439" cy="1037479"/>
            <a:chOff x="1976149" y="3346863"/>
            <a:chExt cx="850439" cy="1037479"/>
          </a:xfrm>
        </p:grpSpPr>
        <p:sp>
          <p:nvSpPr>
            <p:cNvPr id="3283" name="Google Shape;3283;p47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284" name="Google Shape;3284;p47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3285" name="Google Shape;3285;p4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4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8" name="Google Shape;3288;p47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3289" name="Google Shape;3289;p4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2" name="Google Shape;3292;p47"/>
            <p:cNvSpPr txBox="1"/>
            <p:nvPr/>
          </p:nvSpPr>
          <p:spPr>
            <a:xfrm>
              <a:off x="1976149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3" name="Google Shape;3293;p47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294" name="Google Shape;3294;p47"/>
          <p:cNvGrpSpPr/>
          <p:nvPr/>
        </p:nvGrpSpPr>
        <p:grpSpPr>
          <a:xfrm>
            <a:off x="1722791" y="4032663"/>
            <a:ext cx="835447" cy="1037479"/>
            <a:chOff x="2941991" y="3346863"/>
            <a:chExt cx="835447" cy="1037479"/>
          </a:xfrm>
        </p:grpSpPr>
        <p:sp>
          <p:nvSpPr>
            <p:cNvPr id="3295" name="Google Shape;3295;p47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296" name="Google Shape;3296;p47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3297" name="Google Shape;3297;p4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0" name="Google Shape;3300;p47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3301" name="Google Shape;3301;p4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4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4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4" name="Google Shape;3304;p47"/>
            <p:cNvSpPr txBox="1"/>
            <p:nvPr/>
          </p:nvSpPr>
          <p:spPr>
            <a:xfrm>
              <a:off x="2941991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5" name="Google Shape;3305;p47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306" name="Google Shape;3306;p47"/>
          <p:cNvSpPr/>
          <p:nvPr/>
        </p:nvSpPr>
        <p:spPr>
          <a:xfrm>
            <a:off x="949108" y="3613075"/>
            <a:ext cx="128400" cy="12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47"/>
          <p:cNvSpPr/>
          <p:nvPr/>
        </p:nvSpPr>
        <p:spPr>
          <a:xfrm>
            <a:off x="995873" y="3659840"/>
            <a:ext cx="35700" cy="35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8" name="Google Shape;3308;p47"/>
          <p:cNvCxnSpPr>
            <a:stCxn id="3290" idx="0"/>
            <a:endCxn id="3306" idx="6"/>
          </p:cNvCxnSpPr>
          <p:nvPr/>
        </p:nvCxnSpPr>
        <p:spPr>
          <a:xfrm flipH="1" rot="5400000">
            <a:off x="973790" y="3781144"/>
            <a:ext cx="551400" cy="3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09" name="Google Shape;3309;p47"/>
          <p:cNvGrpSpPr/>
          <p:nvPr/>
        </p:nvGrpSpPr>
        <p:grpSpPr>
          <a:xfrm>
            <a:off x="3500149" y="4032663"/>
            <a:ext cx="1648889" cy="1037479"/>
            <a:chOff x="3500149" y="4032663"/>
            <a:chExt cx="1648889" cy="1037479"/>
          </a:xfrm>
        </p:grpSpPr>
        <p:grpSp>
          <p:nvGrpSpPr>
            <p:cNvPr id="3310" name="Google Shape;3310;p47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3311" name="Google Shape;3311;p47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312" name="Google Shape;3312;p47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313" name="Google Shape;3313;p4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4" name="Google Shape;3314;p4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5" name="Google Shape;3315;p4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16" name="Google Shape;3316;p47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317" name="Google Shape;3317;p47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8" name="Google Shape;3318;p47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9" name="Google Shape;3319;p47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20" name="Google Shape;3320;p47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21" name="Google Shape;3321;p47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322" name="Google Shape;3322;p47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3323" name="Google Shape;3323;p47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324" name="Google Shape;3324;p47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325" name="Google Shape;3325;p4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6" name="Google Shape;3326;p4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7" name="Google Shape;3327;p4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28" name="Google Shape;3328;p47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329" name="Google Shape;3329;p47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0" name="Google Shape;3330;p47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1" name="Google Shape;3331;p47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32" name="Google Shape;3332;p47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33" name="Google Shape;3333;p47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334" name="Google Shape;3334;p47"/>
          <p:cNvSpPr/>
          <p:nvPr/>
        </p:nvSpPr>
        <p:spPr>
          <a:xfrm>
            <a:off x="3539908" y="3613075"/>
            <a:ext cx="128400" cy="12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47"/>
          <p:cNvSpPr/>
          <p:nvPr/>
        </p:nvSpPr>
        <p:spPr>
          <a:xfrm>
            <a:off x="3586673" y="3659840"/>
            <a:ext cx="35700" cy="35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6" name="Google Shape;3336;p47"/>
          <p:cNvCxnSpPr>
            <a:stCxn id="3318" idx="0"/>
            <a:endCxn id="3334" idx="6"/>
          </p:cNvCxnSpPr>
          <p:nvPr/>
        </p:nvCxnSpPr>
        <p:spPr>
          <a:xfrm flipH="1" rot="5400000">
            <a:off x="3564590" y="3781144"/>
            <a:ext cx="551400" cy="3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37" name="Google Shape;3337;p47"/>
          <p:cNvGrpSpPr/>
          <p:nvPr/>
        </p:nvGrpSpPr>
        <p:grpSpPr>
          <a:xfrm>
            <a:off x="6090949" y="4032663"/>
            <a:ext cx="1648889" cy="1037479"/>
            <a:chOff x="3500149" y="4032663"/>
            <a:chExt cx="1648889" cy="1037479"/>
          </a:xfrm>
        </p:grpSpPr>
        <p:grpSp>
          <p:nvGrpSpPr>
            <p:cNvPr id="3338" name="Google Shape;3338;p47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3339" name="Google Shape;3339;p47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340" name="Google Shape;3340;p47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341" name="Google Shape;3341;p4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2" name="Google Shape;3342;p4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3" name="Google Shape;3343;p4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4" name="Google Shape;3344;p47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345" name="Google Shape;3345;p47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6" name="Google Shape;3346;p47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7" name="Google Shape;3347;p47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48" name="Google Shape;3348;p47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49" name="Google Shape;3349;p47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350" name="Google Shape;3350;p47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3351" name="Google Shape;3351;p47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352" name="Google Shape;3352;p47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353" name="Google Shape;3353;p4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4" name="Google Shape;3354;p4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5" name="Google Shape;3355;p4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56" name="Google Shape;3356;p47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357" name="Google Shape;3357;p47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8" name="Google Shape;3358;p47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9" name="Google Shape;3359;p47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60" name="Google Shape;3360;p47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1" name="Google Shape;3361;p47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362" name="Google Shape;3362;p47"/>
          <p:cNvSpPr/>
          <p:nvPr/>
        </p:nvSpPr>
        <p:spPr>
          <a:xfrm>
            <a:off x="6130708" y="3613075"/>
            <a:ext cx="128400" cy="12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47"/>
          <p:cNvSpPr/>
          <p:nvPr/>
        </p:nvSpPr>
        <p:spPr>
          <a:xfrm>
            <a:off x="6177473" y="3659840"/>
            <a:ext cx="35700" cy="35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4" name="Google Shape;3364;p47"/>
          <p:cNvGrpSpPr/>
          <p:nvPr/>
        </p:nvGrpSpPr>
        <p:grpSpPr>
          <a:xfrm>
            <a:off x="949040" y="3677344"/>
            <a:ext cx="5245800" cy="551400"/>
            <a:chOff x="949040" y="3677344"/>
            <a:chExt cx="5245800" cy="551400"/>
          </a:xfrm>
        </p:grpSpPr>
        <p:cxnSp>
          <p:nvCxnSpPr>
            <p:cNvPr id="3365" name="Google Shape;3365;p47"/>
            <p:cNvCxnSpPr>
              <a:stCxn id="3279" idx="0"/>
              <a:endCxn id="3306" idx="2"/>
            </p:cNvCxnSpPr>
            <p:nvPr/>
          </p:nvCxnSpPr>
          <p:spPr>
            <a:xfrm flipH="1" rot="5400000">
              <a:off x="3101090" y="1525294"/>
              <a:ext cx="551400" cy="4855500"/>
            </a:xfrm>
            <a:prstGeom prst="bentConnector4">
              <a:avLst>
                <a:gd fmla="val 44185" name="adj1"/>
                <a:gd fmla="val 104903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66" name="Google Shape;3366;p47"/>
            <p:cNvCxnSpPr>
              <a:stCxn id="3279" idx="0"/>
              <a:endCxn id="3334" idx="4"/>
            </p:cNvCxnSpPr>
            <p:nvPr/>
          </p:nvCxnSpPr>
          <p:spPr>
            <a:xfrm flipH="1" rot="5400000">
              <a:off x="4460690" y="2884894"/>
              <a:ext cx="487200" cy="22005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67" name="Google Shape;3367;p47"/>
            <p:cNvCxnSpPr>
              <a:stCxn id="3279" idx="0"/>
              <a:endCxn id="3362" idx="4"/>
            </p:cNvCxnSpPr>
            <p:nvPr/>
          </p:nvCxnSpPr>
          <p:spPr>
            <a:xfrm rot="-5400000">
              <a:off x="5756090" y="3789994"/>
              <a:ext cx="487200" cy="3903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368" name="Google Shape;3368;p47"/>
          <p:cNvCxnSpPr>
            <a:stCxn id="3346" idx="0"/>
            <a:endCxn id="3362" idx="6"/>
          </p:cNvCxnSpPr>
          <p:nvPr/>
        </p:nvCxnSpPr>
        <p:spPr>
          <a:xfrm flipH="1" rot="5400000">
            <a:off x="6155390" y="3781144"/>
            <a:ext cx="551400" cy="3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69" name="Google Shape;3369;p47"/>
          <p:cNvGrpSpPr/>
          <p:nvPr/>
        </p:nvGrpSpPr>
        <p:grpSpPr>
          <a:xfrm>
            <a:off x="946263" y="3136650"/>
            <a:ext cx="5836405" cy="523200"/>
            <a:chOff x="946263" y="3136650"/>
            <a:chExt cx="5836405" cy="523200"/>
          </a:xfrm>
        </p:grpSpPr>
        <p:grpSp>
          <p:nvGrpSpPr>
            <p:cNvPr id="3370" name="Google Shape;3370;p47"/>
            <p:cNvGrpSpPr/>
            <p:nvPr/>
          </p:nvGrpSpPr>
          <p:grpSpPr>
            <a:xfrm>
              <a:off x="946263" y="3136650"/>
              <a:ext cx="654805" cy="523200"/>
              <a:chOff x="946263" y="2450850"/>
              <a:chExt cx="654805" cy="523200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47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373" name="Google Shape;3373;p47"/>
            <p:cNvGrpSpPr/>
            <p:nvPr/>
          </p:nvGrpSpPr>
          <p:grpSpPr>
            <a:xfrm>
              <a:off x="3537063" y="3136650"/>
              <a:ext cx="654805" cy="523200"/>
              <a:chOff x="946263" y="2450850"/>
              <a:chExt cx="654805" cy="523200"/>
            </a:xfrm>
          </p:grpSpPr>
          <p:sp>
            <p:nvSpPr>
              <p:cNvPr id="3374" name="Google Shape;3374;p47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47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376" name="Google Shape;3376;p47"/>
            <p:cNvGrpSpPr/>
            <p:nvPr/>
          </p:nvGrpSpPr>
          <p:grpSpPr>
            <a:xfrm>
              <a:off x="6127863" y="3136650"/>
              <a:ext cx="654805" cy="523200"/>
              <a:chOff x="946263" y="2450850"/>
              <a:chExt cx="654805" cy="523200"/>
            </a:xfrm>
          </p:grpSpPr>
          <p:sp>
            <p:nvSpPr>
              <p:cNvPr id="3377" name="Google Shape;3377;p47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47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379" name="Google Shape;3379;p47"/>
          <p:cNvGrpSpPr/>
          <p:nvPr/>
        </p:nvGrpSpPr>
        <p:grpSpPr>
          <a:xfrm>
            <a:off x="4594094" y="1118937"/>
            <a:ext cx="450600" cy="145800"/>
            <a:chOff x="705975" y="2364450"/>
            <a:chExt cx="450600" cy="145800"/>
          </a:xfrm>
        </p:grpSpPr>
        <p:sp>
          <p:nvSpPr>
            <p:cNvPr id="3380" name="Google Shape;3380;p4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3" name="Google Shape;3383;p47"/>
          <p:cNvSpPr txBox="1"/>
          <p:nvPr/>
        </p:nvSpPr>
        <p:spPr>
          <a:xfrm>
            <a:off x="4304641" y="978616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84" name="Google Shape;3384;p47"/>
          <p:cNvGrpSpPr/>
          <p:nvPr/>
        </p:nvGrpSpPr>
        <p:grpSpPr>
          <a:xfrm>
            <a:off x="2234054" y="978616"/>
            <a:ext cx="5401440" cy="685276"/>
            <a:chOff x="2234054" y="978616"/>
            <a:chExt cx="5401440" cy="685276"/>
          </a:xfrm>
        </p:grpSpPr>
        <p:grpSp>
          <p:nvGrpSpPr>
            <p:cNvPr id="3385" name="Google Shape;3385;p47"/>
            <p:cNvGrpSpPr/>
            <p:nvPr/>
          </p:nvGrpSpPr>
          <p:grpSpPr>
            <a:xfrm>
              <a:off x="2234054" y="1264593"/>
              <a:ext cx="5176200" cy="399300"/>
              <a:chOff x="2234054" y="1264593"/>
              <a:chExt cx="5176200" cy="399300"/>
            </a:xfrm>
          </p:grpSpPr>
          <p:cxnSp>
            <p:nvCxnSpPr>
              <p:cNvPr id="3386" name="Google Shape;3386;p47"/>
              <p:cNvCxnSpPr>
                <a:stCxn id="3251" idx="1"/>
                <a:endCxn id="3387" idx="2"/>
              </p:cNvCxnSpPr>
              <p:nvPr/>
            </p:nvCxnSpPr>
            <p:spPr>
              <a:xfrm rot="-5400000">
                <a:off x="4622504" y="-1123857"/>
                <a:ext cx="399300" cy="51762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88" name="Google Shape;3388;p47"/>
              <p:cNvCxnSpPr>
                <a:stCxn id="3256" idx="1"/>
                <a:endCxn id="3387" idx="2"/>
              </p:cNvCxnSpPr>
              <p:nvPr/>
            </p:nvCxnSpPr>
            <p:spPr>
              <a:xfrm rot="-5400000">
                <a:off x="5914110" y="167793"/>
                <a:ext cx="399300" cy="25929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89" name="Google Shape;3389;p47"/>
              <p:cNvCxnSpPr>
                <a:stCxn id="3261" idx="1"/>
                <a:endCxn id="3387" idx="2"/>
              </p:cNvCxnSpPr>
              <p:nvPr/>
            </p:nvCxnSpPr>
            <p:spPr>
              <a:xfrm rot="-5400000">
                <a:off x="7205715" y="1459443"/>
                <a:ext cx="399300" cy="96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3390" name="Google Shape;3390;p47"/>
            <p:cNvGrpSpPr/>
            <p:nvPr/>
          </p:nvGrpSpPr>
          <p:grpSpPr>
            <a:xfrm>
              <a:off x="7184894" y="1118937"/>
              <a:ext cx="450600" cy="145800"/>
              <a:chOff x="705975" y="2364450"/>
              <a:chExt cx="450600" cy="145800"/>
            </a:xfrm>
          </p:grpSpPr>
          <p:sp>
            <p:nvSpPr>
              <p:cNvPr id="3391" name="Google Shape;3391;p4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4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93" name="Google Shape;3393;p47"/>
            <p:cNvSpPr txBox="1"/>
            <p:nvPr/>
          </p:nvSpPr>
          <p:spPr>
            <a:xfrm>
              <a:off x="6895441" y="978616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394" name="Google Shape;3394;p47"/>
          <p:cNvSpPr txBox="1"/>
          <p:nvPr/>
        </p:nvSpPr>
        <p:spPr>
          <a:xfrm>
            <a:off x="8029310" y="8223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0" name="Google Shape;3400;p48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3401" name="Google Shape;3401;p48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2" name="Google Shape;3402;p48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3403" name="Google Shape;3403;p48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4" name="Google Shape;3404;p48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5" name="Google Shape;3405;p48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6" name="Google Shape;3406;p48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7" name="Google Shape;3407;p48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408" name="Google Shape;3408;p48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09" name="Google Shape;3409;p48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0" name="Google Shape;3410;p48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1" name="Google Shape;3411;p48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2" name="Google Shape;3412;p48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3" name="Google Shape;3413;p48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4" name="Google Shape;3414;p48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15" name="Google Shape;3415;p48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416" name="Google Shape;3416;p48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3417" name="Google Shape;3417;p48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418" name="Google Shape;3418;p48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19" name="Google Shape;3419;p48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0" name="Google Shape;3420;p48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421" name="Google Shape;3421;p48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422" name="Google Shape;3422;p48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3" name="Google Shape;3423;p48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4" name="Google Shape;3424;p48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425" name="Google Shape;3425;p48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426" name="Google Shape;3426;p48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7" name="Google Shape;3427;p48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8" name="Google Shape;3428;p48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429" name="Google Shape;3429;p48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430" name="Google Shape;3430;p48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1" name="Google Shape;3431;p48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2" name="Google Shape;3432;p48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pic>
        <p:nvPicPr>
          <p:cNvPr id="3433" name="Google Shape;34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p48"/>
          <p:cNvSpPr txBox="1"/>
          <p:nvPr/>
        </p:nvSpPr>
        <p:spPr>
          <a:xfrm>
            <a:off x="5861334" y="3805325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35" name="Google Shape;3435;p48"/>
          <p:cNvGrpSpPr/>
          <p:nvPr/>
        </p:nvGrpSpPr>
        <p:grpSpPr>
          <a:xfrm>
            <a:off x="6561746" y="3993592"/>
            <a:ext cx="2244719" cy="415500"/>
            <a:chOff x="6561746" y="3993592"/>
            <a:chExt cx="2244719" cy="415500"/>
          </a:xfrm>
        </p:grpSpPr>
        <p:sp>
          <p:nvSpPr>
            <p:cNvPr id="3436" name="Google Shape;3436;p48"/>
            <p:cNvSpPr txBox="1"/>
            <p:nvPr/>
          </p:nvSpPr>
          <p:spPr>
            <a:xfrm>
              <a:off x="6561746" y="399359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7" name="Google Shape;3437;p48"/>
            <p:cNvSpPr txBox="1"/>
            <p:nvPr/>
          </p:nvSpPr>
          <p:spPr>
            <a:xfrm>
              <a:off x="7181899" y="399359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8" name="Google Shape;3438;p48"/>
            <p:cNvSpPr txBox="1"/>
            <p:nvPr/>
          </p:nvSpPr>
          <p:spPr>
            <a:xfrm>
              <a:off x="7802041" y="399359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9" name="Google Shape;3439;p48"/>
            <p:cNvSpPr txBox="1"/>
            <p:nvPr/>
          </p:nvSpPr>
          <p:spPr>
            <a:xfrm>
              <a:off x="8433266" y="399359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440" name="Google Shape;3440;p48"/>
          <p:cNvGrpSpPr/>
          <p:nvPr/>
        </p:nvGrpSpPr>
        <p:grpSpPr>
          <a:xfrm>
            <a:off x="5244227" y="2469104"/>
            <a:ext cx="3562237" cy="620721"/>
            <a:chOff x="5244227" y="2469104"/>
            <a:chExt cx="3562237" cy="620721"/>
          </a:xfrm>
        </p:grpSpPr>
        <p:grpSp>
          <p:nvGrpSpPr>
            <p:cNvPr id="3441" name="Google Shape;3441;p48"/>
            <p:cNvGrpSpPr/>
            <p:nvPr/>
          </p:nvGrpSpPr>
          <p:grpSpPr>
            <a:xfrm>
              <a:off x="6484339" y="2816424"/>
              <a:ext cx="450600" cy="145800"/>
              <a:chOff x="705975" y="2364450"/>
              <a:chExt cx="450600" cy="145800"/>
            </a:xfrm>
          </p:grpSpPr>
          <p:sp>
            <p:nvSpPr>
              <p:cNvPr id="3442" name="Google Shape;3442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45" name="Google Shape;3445;p48"/>
            <p:cNvSpPr txBox="1"/>
            <p:nvPr/>
          </p:nvSpPr>
          <p:spPr>
            <a:xfrm>
              <a:off x="6242080" y="2469104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46" name="Google Shape;3446;p48"/>
            <p:cNvSpPr txBox="1"/>
            <p:nvPr/>
          </p:nvSpPr>
          <p:spPr>
            <a:xfrm>
              <a:off x="5244227" y="2674325"/>
              <a:ext cx="966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A(X,X,X)</a:t>
              </a:r>
              <a:endParaRPr b="1"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447" name="Google Shape;3447;p48"/>
            <p:cNvGrpSpPr/>
            <p:nvPr/>
          </p:nvGrpSpPr>
          <p:grpSpPr>
            <a:xfrm>
              <a:off x="7157301" y="2814724"/>
              <a:ext cx="450600" cy="145800"/>
              <a:chOff x="705975" y="2364450"/>
              <a:chExt cx="450600" cy="145800"/>
            </a:xfrm>
          </p:grpSpPr>
          <p:sp>
            <p:nvSpPr>
              <p:cNvPr id="3448" name="Google Shape;3448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1" name="Google Shape;3451;p48"/>
            <p:cNvGrpSpPr/>
            <p:nvPr/>
          </p:nvGrpSpPr>
          <p:grpSpPr>
            <a:xfrm>
              <a:off x="7763339" y="2813792"/>
              <a:ext cx="450600" cy="145800"/>
              <a:chOff x="705975" y="2364450"/>
              <a:chExt cx="450600" cy="145800"/>
            </a:xfrm>
          </p:grpSpPr>
          <p:sp>
            <p:nvSpPr>
              <p:cNvPr id="3452" name="Google Shape;3452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5" name="Google Shape;3455;p48"/>
            <p:cNvGrpSpPr/>
            <p:nvPr/>
          </p:nvGrpSpPr>
          <p:grpSpPr>
            <a:xfrm>
              <a:off x="8355864" y="2816412"/>
              <a:ext cx="450600" cy="145800"/>
              <a:chOff x="705975" y="2364450"/>
              <a:chExt cx="450600" cy="145800"/>
            </a:xfrm>
          </p:grpSpPr>
          <p:sp>
            <p:nvSpPr>
              <p:cNvPr id="3456" name="Google Shape;3456;p4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4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4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9" name="Google Shape;3459;p48"/>
            <p:cNvSpPr txBox="1"/>
            <p:nvPr/>
          </p:nvSpPr>
          <p:spPr>
            <a:xfrm>
              <a:off x="6927880" y="2469104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60" name="Google Shape;3460;p48"/>
            <p:cNvSpPr txBox="1"/>
            <p:nvPr/>
          </p:nvSpPr>
          <p:spPr>
            <a:xfrm>
              <a:off x="7545024" y="2469104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61" name="Google Shape;3461;p48"/>
            <p:cNvSpPr txBox="1"/>
            <p:nvPr/>
          </p:nvSpPr>
          <p:spPr>
            <a:xfrm>
              <a:off x="8169713" y="2476649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6" name="Google Shape;3466;p49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3467" name="Google Shape;3467;p49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8" name="Google Shape;3468;p49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3469" name="Google Shape;3469;p49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0" name="Google Shape;3470;p49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1" name="Google Shape;3471;p49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2" name="Google Shape;3472;p49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3" name="Google Shape;3473;p49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474" name="Google Shape;3474;p49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75" name="Google Shape;3475;p49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76" name="Google Shape;3476;p49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77" name="Google Shape;3477;p49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78" name="Google Shape;3478;p49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79" name="Google Shape;3479;p49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80" name="Google Shape;3480;p49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481" name="Google Shape;3481;p49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482" name="Google Shape;3482;p49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3483" name="Google Shape;3483;p49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484" name="Google Shape;3484;p4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5" name="Google Shape;3485;p4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6" name="Google Shape;3486;p4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487" name="Google Shape;3487;p49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488" name="Google Shape;3488;p4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9" name="Google Shape;3489;p4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0" name="Google Shape;3490;p4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491" name="Google Shape;3491;p49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492" name="Google Shape;3492;p4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3" name="Google Shape;3493;p4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4" name="Google Shape;3494;p4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495" name="Google Shape;3495;p49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496" name="Google Shape;3496;p4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7" name="Google Shape;3497;p4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8" name="Google Shape;3498;p4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3499" name="Google Shape;349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0" name="Google Shape;35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1" name="Google Shape;3501;p49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02" name="Google Shape;35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50" y="950499"/>
            <a:ext cx="4031925" cy="38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3" name="Google Shape;3503;p49"/>
          <p:cNvSpPr/>
          <p:nvPr/>
        </p:nvSpPr>
        <p:spPr>
          <a:xfrm>
            <a:off x="123275" y="1748125"/>
            <a:ext cx="4090200" cy="8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49"/>
          <p:cNvSpPr/>
          <p:nvPr/>
        </p:nvSpPr>
        <p:spPr>
          <a:xfrm>
            <a:off x="123275" y="2586325"/>
            <a:ext cx="40902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49"/>
          <p:cNvSpPr/>
          <p:nvPr/>
        </p:nvSpPr>
        <p:spPr>
          <a:xfrm>
            <a:off x="123275" y="3543298"/>
            <a:ext cx="4090200" cy="12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49"/>
          <p:cNvSpPr txBox="1"/>
          <p:nvPr/>
        </p:nvSpPr>
        <p:spPr>
          <a:xfrm>
            <a:off x="4196509" y="1512768"/>
            <a:ext cx="182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=x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7" name="Google Shape;3507;p49"/>
          <p:cNvSpPr txBox="1"/>
          <p:nvPr/>
        </p:nvSpPr>
        <p:spPr>
          <a:xfrm>
            <a:off x="4677411" y="9025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2" name="Google Shape;3512;p50"/>
          <p:cNvGrpSpPr/>
          <p:nvPr/>
        </p:nvGrpSpPr>
        <p:grpSpPr>
          <a:xfrm>
            <a:off x="191675" y="981850"/>
            <a:ext cx="2902200" cy="2341800"/>
            <a:chOff x="191675" y="600850"/>
            <a:chExt cx="2902200" cy="2341800"/>
          </a:xfrm>
        </p:grpSpPr>
        <p:sp>
          <p:nvSpPr>
            <p:cNvPr id="3513" name="Google Shape;3513;p50"/>
            <p:cNvSpPr/>
            <p:nvPr/>
          </p:nvSpPr>
          <p:spPr>
            <a:xfrm>
              <a:off x="191675" y="600850"/>
              <a:ext cx="2902200" cy="2341800"/>
            </a:xfrm>
            <a:prstGeom prst="rect">
              <a:avLst/>
            </a:prstGeom>
            <a:solidFill>
              <a:srgbClr val="FA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0"/>
            <p:cNvSpPr/>
            <p:nvPr/>
          </p:nvSpPr>
          <p:spPr>
            <a:xfrm>
              <a:off x="320550" y="831450"/>
              <a:ext cx="5490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5" name="Google Shape;3515;p50"/>
            <p:cNvSpPr/>
            <p:nvPr/>
          </p:nvSpPr>
          <p:spPr>
            <a:xfrm>
              <a:off x="1006350" y="831450"/>
              <a:ext cx="5490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6" name="Google Shape;3516;p50"/>
            <p:cNvSpPr/>
            <p:nvPr/>
          </p:nvSpPr>
          <p:spPr>
            <a:xfrm>
              <a:off x="1692150" y="831450"/>
              <a:ext cx="5490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7" name="Google Shape;3517;p50"/>
            <p:cNvSpPr/>
            <p:nvPr/>
          </p:nvSpPr>
          <p:spPr>
            <a:xfrm>
              <a:off x="2377950" y="831450"/>
              <a:ext cx="5490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18" name="Google Shape;3518;p50"/>
            <p:cNvCxnSpPr/>
            <p:nvPr/>
          </p:nvCxnSpPr>
          <p:spPr>
            <a:xfrm rot="10800000">
              <a:off x="587175" y="2272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19" name="Google Shape;3519;p50"/>
            <p:cNvCxnSpPr/>
            <p:nvPr/>
          </p:nvCxnSpPr>
          <p:spPr>
            <a:xfrm rot="10800000">
              <a:off x="1295387" y="2272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20" name="Google Shape;3520;p50"/>
            <p:cNvCxnSpPr/>
            <p:nvPr/>
          </p:nvCxnSpPr>
          <p:spPr>
            <a:xfrm rot="10800000">
              <a:off x="1992393" y="2272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21" name="Google Shape;3521;p50"/>
            <p:cNvCxnSpPr/>
            <p:nvPr/>
          </p:nvCxnSpPr>
          <p:spPr>
            <a:xfrm rot="10800000">
              <a:off x="2664746" y="2272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522" name="Google Shape;3522;p50"/>
            <p:cNvGrpSpPr/>
            <p:nvPr/>
          </p:nvGrpSpPr>
          <p:grpSpPr>
            <a:xfrm>
              <a:off x="503069" y="2669087"/>
              <a:ext cx="2279400" cy="145800"/>
              <a:chOff x="3432300" y="4072075"/>
              <a:chExt cx="2279400" cy="145800"/>
            </a:xfrm>
          </p:grpSpPr>
          <p:grpSp>
            <p:nvGrpSpPr>
              <p:cNvPr id="3523" name="Google Shape;3523;p50"/>
              <p:cNvGrpSpPr/>
              <p:nvPr/>
            </p:nvGrpSpPr>
            <p:grpSpPr>
              <a:xfrm>
                <a:off x="34323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3524" name="Google Shape;3524;p5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5" name="Google Shape;3525;p5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6" name="Google Shape;3526;p5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7" name="Google Shape;3527;p50"/>
              <p:cNvGrpSpPr/>
              <p:nvPr/>
            </p:nvGrpSpPr>
            <p:grpSpPr>
              <a:xfrm>
                <a:off x="40419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3528" name="Google Shape;3528;p5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9" name="Google Shape;3529;p5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0" name="Google Shape;3530;p5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1" name="Google Shape;3531;p50"/>
              <p:cNvGrpSpPr/>
              <p:nvPr/>
            </p:nvGrpSpPr>
            <p:grpSpPr>
              <a:xfrm>
                <a:off x="46515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3532" name="Google Shape;3532;p5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3" name="Google Shape;3533;p5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4" name="Google Shape;3534;p5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5" name="Google Shape;3535;p50"/>
              <p:cNvGrpSpPr/>
              <p:nvPr/>
            </p:nvGrpSpPr>
            <p:grpSpPr>
              <a:xfrm>
                <a:off x="52611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3536" name="Google Shape;3536;p5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7" name="Google Shape;3537;p5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8" name="Google Shape;3538;p5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539" name="Google Shape;3539;p50"/>
            <p:cNvSpPr/>
            <p:nvPr/>
          </p:nvSpPr>
          <p:spPr>
            <a:xfrm>
              <a:off x="320550" y="1745850"/>
              <a:ext cx="2588400" cy="526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Enc-Dec Attention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40" name="Google Shape;3540;p50"/>
            <p:cNvCxnSpPr/>
            <p:nvPr/>
          </p:nvCxnSpPr>
          <p:spPr>
            <a:xfrm rot="10800000">
              <a:off x="587175" y="13582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1" name="Google Shape;3541;p50"/>
            <p:cNvCxnSpPr/>
            <p:nvPr/>
          </p:nvCxnSpPr>
          <p:spPr>
            <a:xfrm rot="10800000">
              <a:off x="1295387" y="13582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2" name="Google Shape;3542;p50"/>
            <p:cNvCxnSpPr/>
            <p:nvPr/>
          </p:nvCxnSpPr>
          <p:spPr>
            <a:xfrm rot="10800000">
              <a:off x="1992393" y="13582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3" name="Google Shape;3543;p50"/>
            <p:cNvCxnSpPr/>
            <p:nvPr/>
          </p:nvCxnSpPr>
          <p:spPr>
            <a:xfrm rot="10800000">
              <a:off x="2664746" y="13582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544" name="Google Shape;354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</p:txBody>
      </p:sp>
      <p:grpSp>
        <p:nvGrpSpPr>
          <p:cNvPr id="3545" name="Google Shape;3545;p50"/>
          <p:cNvGrpSpPr/>
          <p:nvPr/>
        </p:nvGrpSpPr>
        <p:grpSpPr>
          <a:xfrm>
            <a:off x="2908950" y="1971138"/>
            <a:ext cx="5291549" cy="834525"/>
            <a:chOff x="-195100" y="3248613"/>
            <a:chExt cx="5291549" cy="834525"/>
          </a:xfrm>
        </p:grpSpPr>
        <p:pic>
          <p:nvPicPr>
            <p:cNvPr id="3546" name="Google Shape;3546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350" y="3248613"/>
              <a:ext cx="4480099" cy="8345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47" name="Google Shape;3547;p50"/>
            <p:cNvCxnSpPr>
              <a:stCxn id="3539" idx="3"/>
              <a:endCxn id="3546" idx="1"/>
            </p:cNvCxnSpPr>
            <p:nvPr/>
          </p:nvCxnSpPr>
          <p:spPr>
            <a:xfrm flipH="1" rot="10800000">
              <a:off x="-195100" y="3665925"/>
              <a:ext cx="811500" cy="1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3548" name="Google Shape;3548;p50"/>
          <p:cNvSpPr txBox="1"/>
          <p:nvPr/>
        </p:nvSpPr>
        <p:spPr>
          <a:xfrm>
            <a:off x="191675" y="3476050"/>
            <a:ext cx="8952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Learnable weights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for every attention layer in both encoder and decoder.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Multi-headed attention: multiple learnable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matrices per encoder/decoder layer, all added/softmax before FF layers.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9" name="Google Shape;3549;p50"/>
          <p:cNvSpPr txBox="1"/>
          <p:nvPr/>
        </p:nvSpPr>
        <p:spPr>
          <a:xfrm>
            <a:off x="3093875" y="981850"/>
            <a:ext cx="613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Call outputs from encoder self-attention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decoder self-attention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0" name="Google Shape;3550;p50"/>
          <p:cNvSpPr txBox="1"/>
          <p:nvPr/>
        </p:nvSpPr>
        <p:spPr>
          <a:xfrm>
            <a:off x="3093875" y="1743850"/>
            <a:ext cx="613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So we call Attention(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51"/>
          <p:cNvSpPr/>
          <p:nvPr/>
        </p:nvSpPr>
        <p:spPr>
          <a:xfrm>
            <a:off x="358600" y="1017725"/>
            <a:ext cx="5917800" cy="3711000"/>
          </a:xfrm>
          <a:prstGeom prst="rect">
            <a:avLst/>
          </a:prstGeom>
          <a:solidFill>
            <a:srgbClr val="FA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51"/>
          <p:cNvSpPr/>
          <p:nvPr/>
        </p:nvSpPr>
        <p:spPr>
          <a:xfrm>
            <a:off x="35030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7" name="Google Shape;3557;p51"/>
          <p:cNvSpPr/>
          <p:nvPr/>
        </p:nvSpPr>
        <p:spPr>
          <a:xfrm>
            <a:off x="41888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8" name="Google Shape;3558;p51"/>
          <p:cNvSpPr/>
          <p:nvPr/>
        </p:nvSpPr>
        <p:spPr>
          <a:xfrm>
            <a:off x="48746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9" name="Google Shape;3559;p51"/>
          <p:cNvSpPr/>
          <p:nvPr/>
        </p:nvSpPr>
        <p:spPr>
          <a:xfrm>
            <a:off x="55604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60" name="Google Shape;3560;p51"/>
          <p:cNvCxnSpPr/>
          <p:nvPr/>
        </p:nvCxnSpPr>
        <p:spPr>
          <a:xfrm rot="10800000">
            <a:off x="3769650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1" name="Google Shape;3561;p51"/>
          <p:cNvCxnSpPr/>
          <p:nvPr/>
        </p:nvCxnSpPr>
        <p:spPr>
          <a:xfrm rot="10800000">
            <a:off x="4477862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2" name="Google Shape;3562;p51"/>
          <p:cNvCxnSpPr/>
          <p:nvPr/>
        </p:nvCxnSpPr>
        <p:spPr>
          <a:xfrm rot="10800000">
            <a:off x="5174868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3" name="Google Shape;3563;p51"/>
          <p:cNvCxnSpPr/>
          <p:nvPr/>
        </p:nvCxnSpPr>
        <p:spPr>
          <a:xfrm rot="10800000">
            <a:off x="5847221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564" name="Google Shape;3564;p51"/>
          <p:cNvGrpSpPr/>
          <p:nvPr/>
        </p:nvGrpSpPr>
        <p:grpSpPr>
          <a:xfrm>
            <a:off x="3685544" y="3085962"/>
            <a:ext cx="2279400" cy="145800"/>
            <a:chOff x="3432300" y="4072075"/>
            <a:chExt cx="2279400" cy="145800"/>
          </a:xfrm>
        </p:grpSpPr>
        <p:grpSp>
          <p:nvGrpSpPr>
            <p:cNvPr id="3565" name="Google Shape;3565;p51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3566" name="Google Shape;3566;p5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5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5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9" name="Google Shape;3569;p51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3570" name="Google Shape;3570;p5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5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5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3" name="Google Shape;3573;p51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3574" name="Google Shape;3574;p5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5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5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7" name="Google Shape;3577;p51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3578" name="Google Shape;3578;p5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5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5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81" name="Google Shape;3581;p51"/>
          <p:cNvSpPr/>
          <p:nvPr/>
        </p:nvSpPr>
        <p:spPr>
          <a:xfrm>
            <a:off x="3503025" y="2162725"/>
            <a:ext cx="2588400" cy="5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Enc-Dec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82" name="Google Shape;3582;p51"/>
          <p:cNvCxnSpPr/>
          <p:nvPr/>
        </p:nvCxnSpPr>
        <p:spPr>
          <a:xfrm rot="10800000">
            <a:off x="3769650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3" name="Google Shape;3583;p51"/>
          <p:cNvCxnSpPr/>
          <p:nvPr/>
        </p:nvCxnSpPr>
        <p:spPr>
          <a:xfrm rot="10800000">
            <a:off x="4477862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4" name="Google Shape;3584;p51"/>
          <p:cNvCxnSpPr/>
          <p:nvPr/>
        </p:nvCxnSpPr>
        <p:spPr>
          <a:xfrm rot="10800000">
            <a:off x="5174868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5" name="Google Shape;3585;p51"/>
          <p:cNvCxnSpPr/>
          <p:nvPr/>
        </p:nvCxnSpPr>
        <p:spPr>
          <a:xfrm rot="10800000">
            <a:off x="5847221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6" name="Google Shape;358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51"/>
          <p:cNvSpPr/>
          <p:nvPr/>
        </p:nvSpPr>
        <p:spPr>
          <a:xfrm>
            <a:off x="557150" y="3381925"/>
            <a:ext cx="2588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Self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88" name="Google Shape;3588;p51"/>
          <p:cNvCxnSpPr/>
          <p:nvPr/>
        </p:nvCxnSpPr>
        <p:spPr>
          <a:xfrm flipH="1" rot="10800000">
            <a:off x="823775" y="2711725"/>
            <a:ext cx="29415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9" name="Google Shape;3589;p51"/>
          <p:cNvCxnSpPr/>
          <p:nvPr/>
        </p:nvCxnSpPr>
        <p:spPr>
          <a:xfrm flipH="1" rot="10800000">
            <a:off x="1531987" y="2723125"/>
            <a:ext cx="2950500" cy="65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0" name="Google Shape;3590;p51"/>
          <p:cNvCxnSpPr/>
          <p:nvPr/>
        </p:nvCxnSpPr>
        <p:spPr>
          <a:xfrm flipH="1" rot="10800000">
            <a:off x="2228993" y="2700625"/>
            <a:ext cx="2937000" cy="67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1" name="Google Shape;3591;p51"/>
          <p:cNvCxnSpPr/>
          <p:nvPr/>
        </p:nvCxnSpPr>
        <p:spPr>
          <a:xfrm flipH="1" rot="10800000">
            <a:off x="2901346" y="2711725"/>
            <a:ext cx="29481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2" name="Google Shape;3592;p51"/>
          <p:cNvCxnSpPr/>
          <p:nvPr/>
        </p:nvCxnSpPr>
        <p:spPr>
          <a:xfrm rot="10800000">
            <a:off x="823775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3" name="Google Shape;3593;p51"/>
          <p:cNvCxnSpPr/>
          <p:nvPr/>
        </p:nvCxnSpPr>
        <p:spPr>
          <a:xfrm rot="10800000">
            <a:off x="1531987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4" name="Google Shape;3594;p51"/>
          <p:cNvCxnSpPr/>
          <p:nvPr/>
        </p:nvCxnSpPr>
        <p:spPr>
          <a:xfrm rot="10800000">
            <a:off x="2228993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5" name="Google Shape;3595;p51"/>
          <p:cNvCxnSpPr/>
          <p:nvPr/>
        </p:nvCxnSpPr>
        <p:spPr>
          <a:xfrm rot="10800000">
            <a:off x="2901346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596" name="Google Shape;3596;p51"/>
          <p:cNvGrpSpPr/>
          <p:nvPr/>
        </p:nvGrpSpPr>
        <p:grpSpPr>
          <a:xfrm>
            <a:off x="739669" y="4305162"/>
            <a:ext cx="2279400" cy="145800"/>
            <a:chOff x="3432300" y="4072075"/>
            <a:chExt cx="2279400" cy="145800"/>
          </a:xfrm>
        </p:grpSpPr>
        <p:grpSp>
          <p:nvGrpSpPr>
            <p:cNvPr id="3597" name="Google Shape;3597;p51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3598" name="Google Shape;3598;p5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5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5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1" name="Google Shape;3601;p51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3602" name="Google Shape;3602;p5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5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5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5" name="Google Shape;3605;p51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3606" name="Google Shape;3606;p5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5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5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9" name="Google Shape;3609;p51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3610" name="Google Shape;3610;p5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5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5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13" name="Google Shape;3613;p51"/>
          <p:cNvGrpSpPr/>
          <p:nvPr/>
        </p:nvGrpSpPr>
        <p:grpSpPr>
          <a:xfrm>
            <a:off x="4314525" y="2689525"/>
            <a:ext cx="4480099" cy="2382763"/>
            <a:chOff x="616350" y="1700375"/>
            <a:chExt cx="4480099" cy="2382763"/>
          </a:xfrm>
        </p:grpSpPr>
        <p:pic>
          <p:nvPicPr>
            <p:cNvPr id="3614" name="Google Shape;3614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350" y="3248613"/>
              <a:ext cx="4480099" cy="8345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15" name="Google Shape;3615;p51"/>
            <p:cNvCxnSpPr>
              <a:stCxn id="3581" idx="2"/>
              <a:endCxn id="3614" idx="1"/>
            </p:cNvCxnSpPr>
            <p:nvPr/>
          </p:nvCxnSpPr>
          <p:spPr>
            <a:xfrm flipH="1">
              <a:off x="616350" y="1700375"/>
              <a:ext cx="482700" cy="196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3616" name="Google Shape;3616;p51"/>
          <p:cNvSpPr txBox="1"/>
          <p:nvPr/>
        </p:nvSpPr>
        <p:spPr>
          <a:xfrm>
            <a:off x="6207000" y="1017725"/>
            <a:ext cx="2937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Commonly: 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encoder’s outputs form the keys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and values, and decoder self-attn outputs are queries.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e.g., 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=d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b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=e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;v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=e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7" name="Google Shape;3617;p51"/>
          <p:cNvSpPr txBox="1"/>
          <p:nvPr/>
        </p:nvSpPr>
        <p:spPr>
          <a:xfrm>
            <a:off x="3732525" y="3090575"/>
            <a:ext cx="5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8" name="Google Shape;3618;p51"/>
          <p:cNvSpPr txBox="1"/>
          <p:nvPr/>
        </p:nvSpPr>
        <p:spPr>
          <a:xfrm>
            <a:off x="641951" y="2805950"/>
            <a:ext cx="6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9" name="Google Shape;3619;p51"/>
          <p:cNvSpPr txBox="1"/>
          <p:nvPr/>
        </p:nvSpPr>
        <p:spPr>
          <a:xfrm>
            <a:off x="47086" y="25156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0" name="Google Shape;3620;p51"/>
          <p:cNvSpPr txBox="1"/>
          <p:nvPr/>
        </p:nvSpPr>
        <p:spPr>
          <a:xfrm>
            <a:off x="1811586" y="1844088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Any questions before we move 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Transformers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DL for Computer Vision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Midterm Debrief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52"/>
          <p:cNvSpPr/>
          <p:nvPr/>
        </p:nvSpPr>
        <p:spPr>
          <a:xfrm>
            <a:off x="358600" y="1017725"/>
            <a:ext cx="5917800" cy="3711000"/>
          </a:xfrm>
          <a:prstGeom prst="rect">
            <a:avLst/>
          </a:prstGeom>
          <a:solidFill>
            <a:srgbClr val="FA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6" name="Google Shape;3626;p52"/>
          <p:cNvSpPr/>
          <p:nvPr/>
        </p:nvSpPr>
        <p:spPr>
          <a:xfrm>
            <a:off x="35030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7" name="Google Shape;3627;p52"/>
          <p:cNvSpPr/>
          <p:nvPr/>
        </p:nvSpPr>
        <p:spPr>
          <a:xfrm>
            <a:off x="41888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8" name="Google Shape;3628;p52"/>
          <p:cNvSpPr/>
          <p:nvPr/>
        </p:nvSpPr>
        <p:spPr>
          <a:xfrm>
            <a:off x="48746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9" name="Google Shape;3629;p52"/>
          <p:cNvSpPr/>
          <p:nvPr/>
        </p:nvSpPr>
        <p:spPr>
          <a:xfrm>
            <a:off x="55604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30" name="Google Shape;3630;p52"/>
          <p:cNvCxnSpPr/>
          <p:nvPr/>
        </p:nvCxnSpPr>
        <p:spPr>
          <a:xfrm rot="10800000">
            <a:off x="3769650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1" name="Google Shape;3631;p52"/>
          <p:cNvCxnSpPr/>
          <p:nvPr/>
        </p:nvCxnSpPr>
        <p:spPr>
          <a:xfrm rot="10800000">
            <a:off x="4477862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2" name="Google Shape;3632;p52"/>
          <p:cNvCxnSpPr/>
          <p:nvPr/>
        </p:nvCxnSpPr>
        <p:spPr>
          <a:xfrm rot="10800000">
            <a:off x="5174868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3" name="Google Shape;3633;p52"/>
          <p:cNvCxnSpPr/>
          <p:nvPr/>
        </p:nvCxnSpPr>
        <p:spPr>
          <a:xfrm rot="10800000">
            <a:off x="5847221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34" name="Google Shape;3634;p52"/>
          <p:cNvGrpSpPr/>
          <p:nvPr/>
        </p:nvGrpSpPr>
        <p:grpSpPr>
          <a:xfrm>
            <a:off x="3685544" y="3085962"/>
            <a:ext cx="2279400" cy="145800"/>
            <a:chOff x="3432300" y="4072075"/>
            <a:chExt cx="2279400" cy="145800"/>
          </a:xfrm>
        </p:grpSpPr>
        <p:grpSp>
          <p:nvGrpSpPr>
            <p:cNvPr id="3635" name="Google Shape;3635;p52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3636" name="Google Shape;3636;p5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5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5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9" name="Google Shape;3639;p52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3640" name="Google Shape;3640;p5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5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5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3" name="Google Shape;3643;p52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3644" name="Google Shape;3644;p5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5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5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7" name="Google Shape;3647;p52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3648" name="Google Shape;3648;p5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5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5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51" name="Google Shape;3651;p52"/>
          <p:cNvSpPr/>
          <p:nvPr/>
        </p:nvSpPr>
        <p:spPr>
          <a:xfrm>
            <a:off x="3503025" y="2162725"/>
            <a:ext cx="2588400" cy="5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Enc-Dec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52" name="Google Shape;3652;p52"/>
          <p:cNvCxnSpPr/>
          <p:nvPr/>
        </p:nvCxnSpPr>
        <p:spPr>
          <a:xfrm rot="10800000">
            <a:off x="3769650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3" name="Google Shape;3653;p52"/>
          <p:cNvCxnSpPr/>
          <p:nvPr/>
        </p:nvCxnSpPr>
        <p:spPr>
          <a:xfrm rot="10800000">
            <a:off x="4477862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4" name="Google Shape;3654;p52"/>
          <p:cNvCxnSpPr/>
          <p:nvPr/>
        </p:nvCxnSpPr>
        <p:spPr>
          <a:xfrm rot="10800000">
            <a:off x="5174868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5" name="Google Shape;3655;p52"/>
          <p:cNvCxnSpPr/>
          <p:nvPr/>
        </p:nvCxnSpPr>
        <p:spPr>
          <a:xfrm rot="10800000">
            <a:off x="5847221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6" name="Google Shape;365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</p:txBody>
      </p:sp>
      <p:sp>
        <p:nvSpPr>
          <p:cNvPr id="3657" name="Google Shape;3657;p52"/>
          <p:cNvSpPr/>
          <p:nvPr/>
        </p:nvSpPr>
        <p:spPr>
          <a:xfrm>
            <a:off x="557150" y="3381925"/>
            <a:ext cx="2588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Self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58" name="Google Shape;3658;p52"/>
          <p:cNvCxnSpPr/>
          <p:nvPr/>
        </p:nvCxnSpPr>
        <p:spPr>
          <a:xfrm flipH="1" rot="10800000">
            <a:off x="823775" y="2711725"/>
            <a:ext cx="29415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9" name="Google Shape;3659;p52"/>
          <p:cNvCxnSpPr/>
          <p:nvPr/>
        </p:nvCxnSpPr>
        <p:spPr>
          <a:xfrm flipH="1" rot="10800000">
            <a:off x="1531987" y="2723125"/>
            <a:ext cx="2950500" cy="65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0" name="Google Shape;3660;p52"/>
          <p:cNvCxnSpPr/>
          <p:nvPr/>
        </p:nvCxnSpPr>
        <p:spPr>
          <a:xfrm flipH="1" rot="10800000">
            <a:off x="2228993" y="2700625"/>
            <a:ext cx="2937000" cy="67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1" name="Google Shape;3661;p52"/>
          <p:cNvCxnSpPr/>
          <p:nvPr/>
        </p:nvCxnSpPr>
        <p:spPr>
          <a:xfrm flipH="1" rot="10800000">
            <a:off x="2901346" y="2711725"/>
            <a:ext cx="29481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2" name="Google Shape;3662;p52"/>
          <p:cNvCxnSpPr/>
          <p:nvPr/>
        </p:nvCxnSpPr>
        <p:spPr>
          <a:xfrm rot="10800000">
            <a:off x="823775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3" name="Google Shape;3663;p52"/>
          <p:cNvCxnSpPr/>
          <p:nvPr/>
        </p:nvCxnSpPr>
        <p:spPr>
          <a:xfrm rot="10800000">
            <a:off x="1531987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4" name="Google Shape;3664;p52"/>
          <p:cNvCxnSpPr/>
          <p:nvPr/>
        </p:nvCxnSpPr>
        <p:spPr>
          <a:xfrm rot="10800000">
            <a:off x="2228993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5" name="Google Shape;3665;p52"/>
          <p:cNvCxnSpPr/>
          <p:nvPr/>
        </p:nvCxnSpPr>
        <p:spPr>
          <a:xfrm rot="10800000">
            <a:off x="2901346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66" name="Google Shape;3666;p52"/>
          <p:cNvGrpSpPr/>
          <p:nvPr/>
        </p:nvGrpSpPr>
        <p:grpSpPr>
          <a:xfrm>
            <a:off x="739669" y="4305162"/>
            <a:ext cx="2279400" cy="145800"/>
            <a:chOff x="3432300" y="4072075"/>
            <a:chExt cx="2279400" cy="145800"/>
          </a:xfrm>
        </p:grpSpPr>
        <p:grpSp>
          <p:nvGrpSpPr>
            <p:cNvPr id="3667" name="Google Shape;3667;p52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3668" name="Google Shape;3668;p5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5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5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1" name="Google Shape;3671;p52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3672" name="Google Shape;3672;p5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5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5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5" name="Google Shape;3675;p52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3676" name="Google Shape;3676;p5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5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5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9" name="Google Shape;3679;p52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3680" name="Google Shape;3680;p5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5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5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83" name="Google Shape;3683;p52"/>
          <p:cNvGrpSpPr/>
          <p:nvPr/>
        </p:nvGrpSpPr>
        <p:grpSpPr>
          <a:xfrm>
            <a:off x="4314525" y="2689525"/>
            <a:ext cx="4480099" cy="2382763"/>
            <a:chOff x="616350" y="1700375"/>
            <a:chExt cx="4480099" cy="2382763"/>
          </a:xfrm>
        </p:grpSpPr>
        <p:pic>
          <p:nvPicPr>
            <p:cNvPr id="3684" name="Google Shape;3684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350" y="3248613"/>
              <a:ext cx="4480099" cy="8345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85" name="Google Shape;3685;p52"/>
            <p:cNvCxnSpPr>
              <a:stCxn id="3651" idx="2"/>
              <a:endCxn id="3684" idx="1"/>
            </p:cNvCxnSpPr>
            <p:nvPr/>
          </p:nvCxnSpPr>
          <p:spPr>
            <a:xfrm flipH="1">
              <a:off x="616350" y="1700375"/>
              <a:ext cx="482700" cy="196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3686" name="Google Shape;3686;p52"/>
          <p:cNvSpPr txBox="1"/>
          <p:nvPr/>
        </p:nvSpPr>
        <p:spPr>
          <a:xfrm>
            <a:off x="6207000" y="1017725"/>
            <a:ext cx="2937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So Q queries allow relations between dec target and enc rep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Q from dec run against enc keys K and values V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7" name="Google Shape;3687;p52"/>
          <p:cNvSpPr txBox="1"/>
          <p:nvPr/>
        </p:nvSpPr>
        <p:spPr>
          <a:xfrm>
            <a:off x="3732525" y="3090575"/>
            <a:ext cx="5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8" name="Google Shape;3688;p52"/>
          <p:cNvSpPr txBox="1"/>
          <p:nvPr/>
        </p:nvSpPr>
        <p:spPr>
          <a:xfrm>
            <a:off x="641951" y="2805950"/>
            <a:ext cx="6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9" name="Google Shape;3689;p52"/>
          <p:cNvSpPr txBox="1"/>
          <p:nvPr/>
        </p:nvSpPr>
        <p:spPr>
          <a:xfrm>
            <a:off x="1811586" y="1844088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0" name="Google Shape;3690;p52"/>
          <p:cNvSpPr txBox="1"/>
          <p:nvPr/>
        </p:nvSpPr>
        <p:spPr>
          <a:xfrm>
            <a:off x="47086" y="25156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6" name="Google Shape;3696;p53"/>
          <p:cNvGrpSpPr/>
          <p:nvPr/>
        </p:nvGrpSpPr>
        <p:grpSpPr>
          <a:xfrm>
            <a:off x="6196850" y="2579600"/>
            <a:ext cx="2902200" cy="2341800"/>
            <a:chOff x="6196850" y="1512800"/>
            <a:chExt cx="2902200" cy="2341800"/>
          </a:xfrm>
        </p:grpSpPr>
        <p:sp>
          <p:nvSpPr>
            <p:cNvPr id="3697" name="Google Shape;3697;p53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FA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8" name="Google Shape;3698;p53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3699" name="Google Shape;3699;p53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700" name="Google Shape;3700;p53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701" name="Google Shape;3701;p53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702" name="Google Shape;3702;p53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703" name="Google Shape;3703;p53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704" name="Google Shape;3704;p53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05" name="Google Shape;3705;p53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06" name="Google Shape;3706;p53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07" name="Google Shape;3707;p53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08" name="Google Shape;3708;p53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09" name="Google Shape;3709;p53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10" name="Google Shape;3710;p53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11" name="Google Shape;3711;p53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712" name="Google Shape;3712;p53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3713" name="Google Shape;3713;p53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714" name="Google Shape;3714;p53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5" name="Google Shape;3715;p53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6" name="Google Shape;3716;p53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17" name="Google Shape;3717;p53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718" name="Google Shape;3718;p53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9" name="Google Shape;3719;p53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0" name="Google Shape;3720;p53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21" name="Google Shape;3721;p53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722" name="Google Shape;3722;p53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3" name="Google Shape;3723;p53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4" name="Google Shape;3724;p53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25" name="Google Shape;3725;p53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3726" name="Google Shape;3726;p53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7" name="Google Shape;3727;p53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8" name="Google Shape;3728;p53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pic>
        <p:nvPicPr>
          <p:cNvPr id="3729" name="Google Shape;37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16362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0" name="Google Shape;3730;p53"/>
          <p:cNvSpPr txBox="1"/>
          <p:nvPr/>
        </p:nvSpPr>
        <p:spPr>
          <a:xfrm>
            <a:off x="5748947" y="4491125"/>
            <a:ext cx="48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endParaRPr b="1"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31" name="Google Shape;3731;p53"/>
          <p:cNvGrpSpPr/>
          <p:nvPr/>
        </p:nvGrpSpPr>
        <p:grpSpPr>
          <a:xfrm>
            <a:off x="52800" y="4032663"/>
            <a:ext cx="908537" cy="1037487"/>
            <a:chOff x="967200" y="3346863"/>
            <a:chExt cx="908537" cy="1037487"/>
          </a:xfrm>
        </p:grpSpPr>
        <p:sp>
          <p:nvSpPr>
            <p:cNvPr id="3732" name="Google Shape;3732;p53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733" name="Google Shape;3733;p53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3734" name="Google Shape;3734;p5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5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5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37" name="Google Shape;3737;p53"/>
            <p:cNvSpPr txBox="1"/>
            <p:nvPr/>
          </p:nvSpPr>
          <p:spPr>
            <a:xfrm>
              <a:off x="967200" y="3968850"/>
              <a:ext cx="422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738" name="Google Shape;3738;p53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3739" name="Google Shape;3739;p5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5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5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2" name="Google Shape;3742;p53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743" name="Google Shape;3743;p53"/>
          <p:cNvGrpSpPr/>
          <p:nvPr/>
        </p:nvGrpSpPr>
        <p:grpSpPr>
          <a:xfrm>
            <a:off x="829900" y="4032663"/>
            <a:ext cx="929888" cy="1037487"/>
            <a:chOff x="1896700" y="3346863"/>
            <a:chExt cx="929888" cy="1037487"/>
          </a:xfrm>
        </p:grpSpPr>
        <p:sp>
          <p:nvSpPr>
            <p:cNvPr id="3744" name="Google Shape;3744;p53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745" name="Google Shape;3745;p53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3746" name="Google Shape;3746;p5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5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5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9" name="Google Shape;3749;p53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3750" name="Google Shape;3750;p5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5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5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53" name="Google Shape;3753;p53"/>
            <p:cNvSpPr txBox="1"/>
            <p:nvPr/>
          </p:nvSpPr>
          <p:spPr>
            <a:xfrm>
              <a:off x="1896700" y="3968850"/>
              <a:ext cx="452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54" name="Google Shape;3754;p53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755" name="Google Shape;3755;p53"/>
          <p:cNvGrpSpPr/>
          <p:nvPr/>
        </p:nvGrpSpPr>
        <p:grpSpPr>
          <a:xfrm>
            <a:off x="1682426" y="4032663"/>
            <a:ext cx="875811" cy="1037487"/>
            <a:chOff x="2901626" y="3346863"/>
            <a:chExt cx="875811" cy="1037487"/>
          </a:xfrm>
        </p:grpSpPr>
        <p:sp>
          <p:nvSpPr>
            <p:cNvPr id="3756" name="Google Shape;3756;p53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757" name="Google Shape;3757;p53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3758" name="Google Shape;3758;p5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5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5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1" name="Google Shape;3761;p53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3762" name="Google Shape;3762;p5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5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5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65" name="Google Shape;3765;p53"/>
            <p:cNvSpPr txBox="1"/>
            <p:nvPr/>
          </p:nvSpPr>
          <p:spPr>
            <a:xfrm>
              <a:off x="2901626" y="3968850"/>
              <a:ext cx="413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66" name="Google Shape;3766;p53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767" name="Google Shape;3767;p53"/>
          <p:cNvGrpSpPr/>
          <p:nvPr/>
        </p:nvGrpSpPr>
        <p:grpSpPr>
          <a:xfrm>
            <a:off x="622940" y="3613075"/>
            <a:ext cx="798450" cy="615669"/>
            <a:chOff x="622940" y="2927275"/>
            <a:chExt cx="798450" cy="615669"/>
          </a:xfrm>
        </p:grpSpPr>
        <p:sp>
          <p:nvSpPr>
            <p:cNvPr id="3768" name="Google Shape;3768;p53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3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70" name="Google Shape;3770;p53"/>
            <p:cNvCxnSpPr>
              <a:stCxn id="3740" idx="0"/>
              <a:endCxn id="3768" idx="2"/>
            </p:cNvCxnSpPr>
            <p:nvPr/>
          </p:nvCxnSpPr>
          <p:spPr>
            <a:xfrm rot="-5400000">
              <a:off x="510290" y="3104194"/>
              <a:ext cx="551400" cy="326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71" name="Google Shape;3771;p53"/>
            <p:cNvCxnSpPr>
              <a:stCxn id="3751" idx="0"/>
              <a:endCxn id="3768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72" name="Google Shape;3772;p53"/>
          <p:cNvGrpSpPr/>
          <p:nvPr/>
        </p:nvGrpSpPr>
        <p:grpSpPr>
          <a:xfrm>
            <a:off x="946263" y="3136650"/>
            <a:ext cx="654805" cy="523200"/>
            <a:chOff x="946263" y="2450850"/>
            <a:chExt cx="654805" cy="523200"/>
          </a:xfrm>
        </p:grpSpPr>
        <p:sp>
          <p:nvSpPr>
            <p:cNvPr id="3773" name="Google Shape;3773;p53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53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775" name="Google Shape;3775;p53"/>
          <p:cNvGrpSpPr/>
          <p:nvPr/>
        </p:nvGrpSpPr>
        <p:grpSpPr>
          <a:xfrm>
            <a:off x="3435238" y="4032663"/>
            <a:ext cx="1713800" cy="1037487"/>
            <a:chOff x="3435238" y="4032663"/>
            <a:chExt cx="1713800" cy="1037487"/>
          </a:xfrm>
        </p:grpSpPr>
        <p:grpSp>
          <p:nvGrpSpPr>
            <p:cNvPr id="3776" name="Google Shape;3776;p53"/>
            <p:cNvGrpSpPr/>
            <p:nvPr/>
          </p:nvGrpSpPr>
          <p:grpSpPr>
            <a:xfrm>
              <a:off x="3435238" y="4032663"/>
              <a:ext cx="915350" cy="1037487"/>
              <a:chOff x="1911238" y="3346863"/>
              <a:chExt cx="915350" cy="1037487"/>
            </a:xfrm>
          </p:grpSpPr>
          <p:sp>
            <p:nvSpPr>
              <p:cNvPr id="3777" name="Google Shape;3777;p53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778" name="Google Shape;3778;p53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779" name="Google Shape;3779;p53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0" name="Google Shape;3780;p53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1" name="Google Shape;3781;p53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82" name="Google Shape;3782;p53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783" name="Google Shape;3783;p53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4" name="Google Shape;3784;p53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5" name="Google Shape;3785;p53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86" name="Google Shape;3786;p53"/>
              <p:cNvSpPr txBox="1"/>
              <p:nvPr/>
            </p:nvSpPr>
            <p:spPr>
              <a:xfrm>
                <a:off x="1911238" y="3968850"/>
                <a:ext cx="438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d2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787" name="Google Shape;3787;p53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788" name="Google Shape;3788;p53"/>
            <p:cNvGrpSpPr/>
            <p:nvPr/>
          </p:nvGrpSpPr>
          <p:grpSpPr>
            <a:xfrm>
              <a:off x="4248801" y="4032663"/>
              <a:ext cx="900236" cy="1037487"/>
              <a:chOff x="2877201" y="3346863"/>
              <a:chExt cx="900236" cy="1037487"/>
            </a:xfrm>
          </p:grpSpPr>
          <p:sp>
            <p:nvSpPr>
              <p:cNvPr id="3789" name="Google Shape;3789;p53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790" name="Google Shape;3790;p53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791" name="Google Shape;3791;p53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2" name="Google Shape;3792;p53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3" name="Google Shape;3793;p53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94" name="Google Shape;3794;p53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795" name="Google Shape;3795;p53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6" name="Google Shape;3796;p53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7" name="Google Shape;3797;p53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98" name="Google Shape;3798;p53"/>
              <p:cNvSpPr txBox="1"/>
              <p:nvPr/>
            </p:nvSpPr>
            <p:spPr>
              <a:xfrm>
                <a:off x="2877201" y="3968850"/>
                <a:ext cx="438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d2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799" name="Google Shape;3799;p53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800" name="Google Shape;3800;p53"/>
          <p:cNvGrpSpPr/>
          <p:nvPr/>
        </p:nvGrpSpPr>
        <p:grpSpPr>
          <a:xfrm>
            <a:off x="622940" y="3613075"/>
            <a:ext cx="3389250" cy="615669"/>
            <a:chOff x="-1967860" y="2927275"/>
            <a:chExt cx="3389250" cy="615669"/>
          </a:xfrm>
        </p:grpSpPr>
        <p:sp>
          <p:nvSpPr>
            <p:cNvPr id="3801" name="Google Shape;3801;p53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53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03" name="Google Shape;3803;p53"/>
            <p:cNvCxnSpPr>
              <a:stCxn id="3740" idx="0"/>
              <a:endCxn id="3801" idx="4"/>
            </p:cNvCxnSpPr>
            <p:nvPr/>
          </p:nvCxnSpPr>
          <p:spPr>
            <a:xfrm rot="-5400000">
              <a:off x="-720910" y="1808794"/>
              <a:ext cx="487200" cy="29811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04" name="Google Shape;3804;p53"/>
            <p:cNvCxnSpPr>
              <a:stCxn id="3784" idx="0"/>
              <a:endCxn id="3801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05" name="Google Shape;3805;p53"/>
          <p:cNvGrpSpPr/>
          <p:nvPr/>
        </p:nvGrpSpPr>
        <p:grpSpPr>
          <a:xfrm>
            <a:off x="3537063" y="3136650"/>
            <a:ext cx="654805" cy="523200"/>
            <a:chOff x="946263" y="2450850"/>
            <a:chExt cx="654805" cy="523200"/>
          </a:xfrm>
        </p:grpSpPr>
        <p:sp>
          <p:nvSpPr>
            <p:cNvPr id="3806" name="Google Shape;3806;p53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53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3" name="Google Shape;38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1636288"/>
            <a:ext cx="4480099" cy="83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4" name="Google Shape;3814;p54"/>
          <p:cNvGrpSpPr/>
          <p:nvPr/>
        </p:nvGrpSpPr>
        <p:grpSpPr>
          <a:xfrm>
            <a:off x="6090950" y="2571750"/>
            <a:ext cx="2902200" cy="2341800"/>
            <a:chOff x="191675" y="600850"/>
            <a:chExt cx="2902200" cy="2341800"/>
          </a:xfrm>
        </p:grpSpPr>
        <p:sp>
          <p:nvSpPr>
            <p:cNvPr id="3815" name="Google Shape;3815;p54"/>
            <p:cNvSpPr/>
            <p:nvPr/>
          </p:nvSpPr>
          <p:spPr>
            <a:xfrm>
              <a:off x="191675" y="600850"/>
              <a:ext cx="2902200" cy="2341800"/>
            </a:xfrm>
            <a:prstGeom prst="rect">
              <a:avLst/>
            </a:prstGeom>
            <a:solidFill>
              <a:srgbClr val="FA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54"/>
            <p:cNvSpPr/>
            <p:nvPr/>
          </p:nvSpPr>
          <p:spPr>
            <a:xfrm>
              <a:off x="320550" y="831450"/>
              <a:ext cx="5490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7" name="Google Shape;3817;p54"/>
            <p:cNvSpPr/>
            <p:nvPr/>
          </p:nvSpPr>
          <p:spPr>
            <a:xfrm>
              <a:off x="1006350" y="831450"/>
              <a:ext cx="5490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8" name="Google Shape;3818;p54"/>
            <p:cNvSpPr/>
            <p:nvPr/>
          </p:nvSpPr>
          <p:spPr>
            <a:xfrm>
              <a:off x="1692150" y="831450"/>
              <a:ext cx="5490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9" name="Google Shape;3819;p54"/>
            <p:cNvSpPr/>
            <p:nvPr/>
          </p:nvSpPr>
          <p:spPr>
            <a:xfrm>
              <a:off x="2377950" y="831450"/>
              <a:ext cx="5490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0" name="Google Shape;3820;p54"/>
            <p:cNvCxnSpPr/>
            <p:nvPr/>
          </p:nvCxnSpPr>
          <p:spPr>
            <a:xfrm rot="10800000">
              <a:off x="587175" y="2272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21" name="Google Shape;3821;p54"/>
            <p:cNvCxnSpPr/>
            <p:nvPr/>
          </p:nvCxnSpPr>
          <p:spPr>
            <a:xfrm rot="10800000">
              <a:off x="1295387" y="2272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22" name="Google Shape;3822;p54"/>
            <p:cNvCxnSpPr/>
            <p:nvPr/>
          </p:nvCxnSpPr>
          <p:spPr>
            <a:xfrm rot="10800000">
              <a:off x="1992393" y="2272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23" name="Google Shape;3823;p54"/>
            <p:cNvCxnSpPr/>
            <p:nvPr/>
          </p:nvCxnSpPr>
          <p:spPr>
            <a:xfrm rot="10800000">
              <a:off x="2664746" y="2272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824" name="Google Shape;3824;p54"/>
            <p:cNvGrpSpPr/>
            <p:nvPr/>
          </p:nvGrpSpPr>
          <p:grpSpPr>
            <a:xfrm>
              <a:off x="503069" y="2669087"/>
              <a:ext cx="2279400" cy="145800"/>
              <a:chOff x="3432300" y="4072075"/>
              <a:chExt cx="2279400" cy="145800"/>
            </a:xfrm>
          </p:grpSpPr>
          <p:grpSp>
            <p:nvGrpSpPr>
              <p:cNvPr id="3825" name="Google Shape;3825;p54"/>
              <p:cNvGrpSpPr/>
              <p:nvPr/>
            </p:nvGrpSpPr>
            <p:grpSpPr>
              <a:xfrm>
                <a:off x="34323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3826" name="Google Shape;3826;p5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7" name="Google Shape;3827;p5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8" name="Google Shape;3828;p5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29" name="Google Shape;3829;p54"/>
              <p:cNvGrpSpPr/>
              <p:nvPr/>
            </p:nvGrpSpPr>
            <p:grpSpPr>
              <a:xfrm>
                <a:off x="40419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3830" name="Google Shape;3830;p5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1" name="Google Shape;3831;p5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2" name="Google Shape;3832;p5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33" name="Google Shape;3833;p54"/>
              <p:cNvGrpSpPr/>
              <p:nvPr/>
            </p:nvGrpSpPr>
            <p:grpSpPr>
              <a:xfrm>
                <a:off x="46515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3834" name="Google Shape;3834;p5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5" name="Google Shape;3835;p5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6" name="Google Shape;3836;p5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37" name="Google Shape;3837;p54"/>
              <p:cNvGrpSpPr/>
              <p:nvPr/>
            </p:nvGrpSpPr>
            <p:grpSpPr>
              <a:xfrm>
                <a:off x="52611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3838" name="Google Shape;3838;p5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9" name="Google Shape;3839;p5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0" name="Google Shape;3840;p5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841" name="Google Shape;3841;p54"/>
            <p:cNvSpPr/>
            <p:nvPr/>
          </p:nvSpPr>
          <p:spPr>
            <a:xfrm>
              <a:off x="320550" y="1745850"/>
              <a:ext cx="2588400" cy="526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Enc-Dec Attention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42" name="Google Shape;3842;p54"/>
            <p:cNvCxnSpPr/>
            <p:nvPr/>
          </p:nvCxnSpPr>
          <p:spPr>
            <a:xfrm rot="10800000">
              <a:off x="587175" y="13582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3" name="Google Shape;3843;p54"/>
            <p:cNvCxnSpPr/>
            <p:nvPr/>
          </p:nvCxnSpPr>
          <p:spPr>
            <a:xfrm rot="10800000">
              <a:off x="1295387" y="13582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4" name="Google Shape;3844;p54"/>
            <p:cNvCxnSpPr/>
            <p:nvPr/>
          </p:nvCxnSpPr>
          <p:spPr>
            <a:xfrm rot="10800000">
              <a:off x="1992393" y="13582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5" name="Google Shape;3845;p54"/>
            <p:cNvCxnSpPr/>
            <p:nvPr/>
          </p:nvCxnSpPr>
          <p:spPr>
            <a:xfrm rot="10800000">
              <a:off x="2664746" y="13582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846" name="Google Shape;3846;p54"/>
          <p:cNvSpPr txBox="1"/>
          <p:nvPr/>
        </p:nvSpPr>
        <p:spPr>
          <a:xfrm>
            <a:off x="4677411" y="14359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7" name="Google Shape;3847;p54"/>
          <p:cNvSpPr txBox="1"/>
          <p:nvPr/>
        </p:nvSpPr>
        <p:spPr>
          <a:xfrm>
            <a:off x="6135201" y="4483580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b="1"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848" name="Google Shape;3848;p54"/>
          <p:cNvGrpSpPr/>
          <p:nvPr/>
        </p:nvGrpSpPr>
        <p:grpSpPr>
          <a:xfrm>
            <a:off x="52800" y="4032663"/>
            <a:ext cx="908537" cy="1037487"/>
            <a:chOff x="967200" y="3346863"/>
            <a:chExt cx="908537" cy="1037487"/>
          </a:xfrm>
        </p:grpSpPr>
        <p:sp>
          <p:nvSpPr>
            <p:cNvPr id="3849" name="Google Shape;3849;p54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50" name="Google Shape;3850;p54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3851" name="Google Shape;3851;p5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5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5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54" name="Google Shape;3854;p54"/>
            <p:cNvSpPr txBox="1"/>
            <p:nvPr/>
          </p:nvSpPr>
          <p:spPr>
            <a:xfrm>
              <a:off x="967200" y="3968850"/>
              <a:ext cx="422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55" name="Google Shape;3855;p54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3856" name="Google Shape;3856;p5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5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5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59" name="Google Shape;3859;p54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860" name="Google Shape;3860;p54"/>
          <p:cNvGrpSpPr/>
          <p:nvPr/>
        </p:nvGrpSpPr>
        <p:grpSpPr>
          <a:xfrm>
            <a:off x="829900" y="4032663"/>
            <a:ext cx="929888" cy="1037487"/>
            <a:chOff x="1896700" y="3346863"/>
            <a:chExt cx="929888" cy="1037487"/>
          </a:xfrm>
        </p:grpSpPr>
        <p:sp>
          <p:nvSpPr>
            <p:cNvPr id="3861" name="Google Shape;3861;p54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62" name="Google Shape;3862;p54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3863" name="Google Shape;3863;p5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5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5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6" name="Google Shape;3866;p54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3867" name="Google Shape;3867;p5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5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5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70" name="Google Shape;3870;p54"/>
            <p:cNvSpPr txBox="1"/>
            <p:nvPr/>
          </p:nvSpPr>
          <p:spPr>
            <a:xfrm>
              <a:off x="1896700" y="3968850"/>
              <a:ext cx="452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71" name="Google Shape;3871;p54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872" name="Google Shape;3872;p54"/>
          <p:cNvGrpSpPr/>
          <p:nvPr/>
        </p:nvGrpSpPr>
        <p:grpSpPr>
          <a:xfrm>
            <a:off x="1682426" y="4032663"/>
            <a:ext cx="875811" cy="1037487"/>
            <a:chOff x="2901626" y="3346863"/>
            <a:chExt cx="875811" cy="1037487"/>
          </a:xfrm>
        </p:grpSpPr>
        <p:sp>
          <p:nvSpPr>
            <p:cNvPr id="3873" name="Google Shape;3873;p54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74" name="Google Shape;3874;p54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3875" name="Google Shape;3875;p5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5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5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8" name="Google Shape;3878;p54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3879" name="Google Shape;3879;p5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5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5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82" name="Google Shape;3882;p54"/>
            <p:cNvSpPr txBox="1"/>
            <p:nvPr/>
          </p:nvSpPr>
          <p:spPr>
            <a:xfrm>
              <a:off x="2901626" y="3968850"/>
              <a:ext cx="413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83" name="Google Shape;3883;p54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884" name="Google Shape;3884;p54"/>
          <p:cNvGrpSpPr/>
          <p:nvPr/>
        </p:nvGrpSpPr>
        <p:grpSpPr>
          <a:xfrm>
            <a:off x="622940" y="3613075"/>
            <a:ext cx="798450" cy="615669"/>
            <a:chOff x="622940" y="2927275"/>
            <a:chExt cx="798450" cy="615669"/>
          </a:xfrm>
        </p:grpSpPr>
        <p:sp>
          <p:nvSpPr>
            <p:cNvPr id="3885" name="Google Shape;3885;p54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54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7" name="Google Shape;3887;p54"/>
            <p:cNvCxnSpPr>
              <a:stCxn id="3857" idx="0"/>
              <a:endCxn id="3885" idx="2"/>
            </p:cNvCxnSpPr>
            <p:nvPr/>
          </p:nvCxnSpPr>
          <p:spPr>
            <a:xfrm rot="-5400000">
              <a:off x="510290" y="3104194"/>
              <a:ext cx="551400" cy="326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88" name="Google Shape;3888;p54"/>
            <p:cNvCxnSpPr>
              <a:stCxn id="3868" idx="0"/>
              <a:endCxn id="3885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89" name="Google Shape;3889;p54"/>
          <p:cNvGrpSpPr/>
          <p:nvPr/>
        </p:nvGrpSpPr>
        <p:grpSpPr>
          <a:xfrm>
            <a:off x="946263" y="3136650"/>
            <a:ext cx="654805" cy="523200"/>
            <a:chOff x="946263" y="2450850"/>
            <a:chExt cx="654805" cy="523200"/>
          </a:xfrm>
        </p:grpSpPr>
        <p:sp>
          <p:nvSpPr>
            <p:cNvPr id="3890" name="Google Shape;3890;p54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54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892" name="Google Shape;3892;p54"/>
          <p:cNvGrpSpPr/>
          <p:nvPr/>
        </p:nvGrpSpPr>
        <p:grpSpPr>
          <a:xfrm>
            <a:off x="3435238" y="4032663"/>
            <a:ext cx="1713800" cy="1037487"/>
            <a:chOff x="3435238" y="4032663"/>
            <a:chExt cx="1713800" cy="1037487"/>
          </a:xfrm>
        </p:grpSpPr>
        <p:grpSp>
          <p:nvGrpSpPr>
            <p:cNvPr id="3893" name="Google Shape;3893;p54"/>
            <p:cNvGrpSpPr/>
            <p:nvPr/>
          </p:nvGrpSpPr>
          <p:grpSpPr>
            <a:xfrm>
              <a:off x="3435238" y="4032663"/>
              <a:ext cx="915350" cy="1037487"/>
              <a:chOff x="1911238" y="3346863"/>
              <a:chExt cx="915350" cy="1037487"/>
            </a:xfrm>
          </p:grpSpPr>
          <p:sp>
            <p:nvSpPr>
              <p:cNvPr id="3894" name="Google Shape;3894;p54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895" name="Google Shape;3895;p54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896" name="Google Shape;3896;p5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7" name="Google Shape;3897;p5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8" name="Google Shape;3898;p5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9" name="Google Shape;3899;p54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900" name="Google Shape;3900;p5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1" name="Google Shape;3901;p5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2" name="Google Shape;3902;p5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03" name="Google Shape;3903;p54"/>
              <p:cNvSpPr txBox="1"/>
              <p:nvPr/>
            </p:nvSpPr>
            <p:spPr>
              <a:xfrm>
                <a:off x="1911238" y="3968850"/>
                <a:ext cx="438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04" name="Google Shape;3904;p54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905" name="Google Shape;3905;p54"/>
            <p:cNvGrpSpPr/>
            <p:nvPr/>
          </p:nvGrpSpPr>
          <p:grpSpPr>
            <a:xfrm>
              <a:off x="4248801" y="4032663"/>
              <a:ext cx="900236" cy="1037487"/>
              <a:chOff x="2877201" y="3346863"/>
              <a:chExt cx="900236" cy="1037487"/>
            </a:xfrm>
          </p:grpSpPr>
          <p:sp>
            <p:nvSpPr>
              <p:cNvPr id="3906" name="Google Shape;3906;p54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907" name="Google Shape;3907;p54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3908" name="Google Shape;3908;p5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9" name="Google Shape;3909;p5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0" name="Google Shape;3910;p5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11" name="Google Shape;3911;p54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3912" name="Google Shape;3912;p5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3" name="Google Shape;3913;p5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4" name="Google Shape;3914;p5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15" name="Google Shape;3915;p54"/>
              <p:cNvSpPr txBox="1"/>
              <p:nvPr/>
            </p:nvSpPr>
            <p:spPr>
              <a:xfrm>
                <a:off x="2877201" y="3968850"/>
                <a:ext cx="438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16" name="Google Shape;3916;p54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917" name="Google Shape;3917;p54"/>
          <p:cNvGrpSpPr/>
          <p:nvPr/>
        </p:nvGrpSpPr>
        <p:grpSpPr>
          <a:xfrm>
            <a:off x="622940" y="3613075"/>
            <a:ext cx="3389250" cy="615669"/>
            <a:chOff x="-1967860" y="2927275"/>
            <a:chExt cx="3389250" cy="615669"/>
          </a:xfrm>
        </p:grpSpPr>
        <p:sp>
          <p:nvSpPr>
            <p:cNvPr id="3918" name="Google Shape;3918;p54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54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0" name="Google Shape;3920;p54"/>
            <p:cNvCxnSpPr>
              <a:stCxn id="3857" idx="0"/>
              <a:endCxn id="3918" idx="4"/>
            </p:cNvCxnSpPr>
            <p:nvPr/>
          </p:nvCxnSpPr>
          <p:spPr>
            <a:xfrm rot="-5400000">
              <a:off x="-720910" y="1808794"/>
              <a:ext cx="487200" cy="29811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21" name="Google Shape;3921;p54"/>
            <p:cNvCxnSpPr>
              <a:stCxn id="3901" idx="0"/>
              <a:endCxn id="3918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22" name="Google Shape;3922;p54"/>
          <p:cNvGrpSpPr/>
          <p:nvPr/>
        </p:nvGrpSpPr>
        <p:grpSpPr>
          <a:xfrm>
            <a:off x="3537063" y="3136650"/>
            <a:ext cx="654805" cy="523200"/>
            <a:chOff x="946263" y="2450850"/>
            <a:chExt cx="654805" cy="523200"/>
          </a:xfrm>
        </p:grpSpPr>
        <p:sp>
          <p:nvSpPr>
            <p:cNvPr id="3923" name="Google Shape;3923;p54"/>
            <p:cNvSpPr/>
            <p:nvPr/>
          </p:nvSpPr>
          <p:spPr>
            <a:xfrm>
              <a:off x="946263" y="2676958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54"/>
            <p:cNvSpPr txBox="1"/>
            <p:nvPr/>
          </p:nvSpPr>
          <p:spPr>
            <a:xfrm>
              <a:off x="1041569" y="2450850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∈</a:t>
              </a:r>
              <a:r>
                <a:rPr b="1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925" name="Google Shape;3925;p54"/>
          <p:cNvGrpSpPr/>
          <p:nvPr/>
        </p:nvGrpSpPr>
        <p:grpSpPr>
          <a:xfrm>
            <a:off x="6402344" y="4825737"/>
            <a:ext cx="2279400" cy="145800"/>
            <a:chOff x="3432300" y="4072075"/>
            <a:chExt cx="2279400" cy="145800"/>
          </a:xfrm>
        </p:grpSpPr>
        <p:grpSp>
          <p:nvGrpSpPr>
            <p:cNvPr id="3926" name="Google Shape;3926;p54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3927" name="Google Shape;3927;p5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5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5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0" name="Google Shape;3930;p54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3931" name="Google Shape;3931;p5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5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5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4" name="Google Shape;3934;p54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3935" name="Google Shape;3935;p5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5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5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8" name="Google Shape;3938;p54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3939" name="Google Shape;3939;p5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5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5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42" name="Google Shape;3942;p54"/>
          <p:cNvSpPr txBox="1"/>
          <p:nvPr/>
        </p:nvSpPr>
        <p:spPr>
          <a:xfrm>
            <a:off x="6135956" y="4697091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endParaRPr b="1"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8" name="Google Shape;39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360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9" name="Google Shape;3949;p55"/>
          <p:cNvSpPr txBox="1"/>
          <p:nvPr/>
        </p:nvSpPr>
        <p:spPr>
          <a:xfrm>
            <a:off x="8029310" y="42513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50" name="Google Shape;3950;p55"/>
          <p:cNvGrpSpPr/>
          <p:nvPr/>
        </p:nvGrpSpPr>
        <p:grpSpPr>
          <a:xfrm>
            <a:off x="745559" y="2438863"/>
            <a:ext cx="5861656" cy="766025"/>
            <a:chOff x="745559" y="1753063"/>
            <a:chExt cx="5861656" cy="766025"/>
          </a:xfrm>
        </p:grpSpPr>
        <p:grpSp>
          <p:nvGrpSpPr>
            <p:cNvPr id="3951" name="Google Shape;3951;p55"/>
            <p:cNvGrpSpPr/>
            <p:nvPr/>
          </p:nvGrpSpPr>
          <p:grpSpPr>
            <a:xfrm>
              <a:off x="745559" y="1753063"/>
              <a:ext cx="680056" cy="766025"/>
              <a:chOff x="4233450" y="3510275"/>
              <a:chExt cx="680056" cy="766025"/>
            </a:xfrm>
          </p:grpSpPr>
          <p:sp>
            <p:nvSpPr>
              <p:cNvPr id="3952" name="Google Shape;3952;p55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53" name="Google Shape;3953;p55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954" name="Google Shape;3954;p55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55" name="Google Shape;3955;p55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3956" name="Google Shape;3956;p55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57" name="Google Shape;3957;p55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958" name="Google Shape;3958;p55"/>
            <p:cNvGrpSpPr/>
            <p:nvPr/>
          </p:nvGrpSpPr>
          <p:grpSpPr>
            <a:xfrm>
              <a:off x="3343903" y="1753063"/>
              <a:ext cx="680056" cy="766025"/>
              <a:chOff x="4233450" y="3510275"/>
              <a:chExt cx="680056" cy="766025"/>
            </a:xfrm>
          </p:grpSpPr>
          <p:sp>
            <p:nvSpPr>
              <p:cNvPr id="3959" name="Google Shape;3959;p55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60" name="Google Shape;3960;p55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961" name="Google Shape;3961;p55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62" name="Google Shape;3962;p55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3963" name="Google Shape;3963;p55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64" name="Google Shape;3964;p55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3965" name="Google Shape;3965;p55"/>
            <p:cNvGrpSpPr/>
            <p:nvPr/>
          </p:nvGrpSpPr>
          <p:grpSpPr>
            <a:xfrm>
              <a:off x="5927159" y="1753063"/>
              <a:ext cx="680056" cy="766025"/>
              <a:chOff x="4233450" y="3510275"/>
              <a:chExt cx="680056" cy="766025"/>
            </a:xfrm>
          </p:grpSpPr>
          <p:sp>
            <p:nvSpPr>
              <p:cNvPr id="3966" name="Google Shape;3966;p55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67" name="Google Shape;3967;p55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968" name="Google Shape;3968;p55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69" name="Google Shape;3969;p55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3970" name="Google Shape;3970;p55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71" name="Google Shape;3971;p55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972" name="Google Shape;3972;p55"/>
          <p:cNvGrpSpPr/>
          <p:nvPr/>
        </p:nvGrpSpPr>
        <p:grpSpPr>
          <a:xfrm>
            <a:off x="721784" y="2104922"/>
            <a:ext cx="7086900" cy="340066"/>
            <a:chOff x="4209675" y="3176334"/>
            <a:chExt cx="7086900" cy="340066"/>
          </a:xfrm>
        </p:grpSpPr>
        <p:cxnSp>
          <p:nvCxnSpPr>
            <p:cNvPr id="3973" name="Google Shape;3973;p55"/>
            <p:cNvCxnSpPr/>
            <p:nvPr/>
          </p:nvCxnSpPr>
          <p:spPr>
            <a:xfrm>
              <a:off x="4209675" y="3516400"/>
              <a:ext cx="708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974" name="Google Shape;3974;p55"/>
            <p:cNvGrpSpPr/>
            <p:nvPr/>
          </p:nvGrpSpPr>
          <p:grpSpPr>
            <a:xfrm>
              <a:off x="4450966" y="3176334"/>
              <a:ext cx="5466500" cy="288900"/>
              <a:chOff x="4583603" y="2338134"/>
              <a:chExt cx="5466500" cy="288900"/>
            </a:xfrm>
          </p:grpSpPr>
          <p:sp>
            <p:nvSpPr>
              <p:cNvPr id="3975" name="Google Shape;3975;p55"/>
              <p:cNvSpPr/>
              <p:nvPr/>
            </p:nvSpPr>
            <p:spPr>
              <a:xfrm>
                <a:off x="4583603" y="2398476"/>
                <a:ext cx="280200" cy="228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55"/>
              <p:cNvSpPr/>
              <p:nvPr/>
            </p:nvSpPr>
            <p:spPr>
              <a:xfrm>
                <a:off x="7179103" y="2338134"/>
                <a:ext cx="280200" cy="2889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55"/>
              <p:cNvSpPr/>
              <p:nvPr/>
            </p:nvSpPr>
            <p:spPr>
              <a:xfrm>
                <a:off x="9769903" y="2398936"/>
                <a:ext cx="280200" cy="228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78" name="Google Shape;3978;p55"/>
          <p:cNvSpPr txBox="1"/>
          <p:nvPr/>
        </p:nvSpPr>
        <p:spPr>
          <a:xfrm>
            <a:off x="8029310" y="18891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79" name="Google Shape;3979;p55"/>
          <p:cNvGrpSpPr/>
          <p:nvPr/>
        </p:nvGrpSpPr>
        <p:grpSpPr>
          <a:xfrm>
            <a:off x="1103175" y="1628875"/>
            <a:ext cx="1165897" cy="2599882"/>
            <a:chOff x="1103175" y="1628875"/>
            <a:chExt cx="1165897" cy="2599882"/>
          </a:xfrm>
        </p:grpSpPr>
        <p:sp>
          <p:nvSpPr>
            <p:cNvPr id="3980" name="Google Shape;3980;p55"/>
            <p:cNvSpPr/>
            <p:nvPr/>
          </p:nvSpPr>
          <p:spPr>
            <a:xfrm>
              <a:off x="2123272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1" name="Google Shape;3981;p55"/>
            <p:cNvCxnSpPr>
              <a:stCxn id="3982" idx="0"/>
              <a:endCxn id="3980" idx="2"/>
            </p:cNvCxnSpPr>
            <p:nvPr/>
          </p:nvCxnSpPr>
          <p:spPr>
            <a:xfrm flipH="1" rot="10800000">
              <a:off x="2219954" y="1739657"/>
              <a:ext cx="141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3983" name="Google Shape;3983;p55"/>
            <p:cNvCxnSpPr>
              <a:stCxn id="3975" idx="0"/>
              <a:endCxn id="3980" idx="3"/>
            </p:cNvCxnSpPr>
            <p:nvPr/>
          </p:nvCxnSpPr>
          <p:spPr>
            <a:xfrm rot="-5400000">
              <a:off x="1417875" y="1424864"/>
              <a:ext cx="425700" cy="1055100"/>
            </a:xfrm>
            <a:prstGeom prst="bentConnector3">
              <a:avLst>
                <a:gd fmla="val 48565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984" name="Google Shape;3984;p55"/>
          <p:cNvGrpSpPr/>
          <p:nvPr/>
        </p:nvGrpSpPr>
        <p:grpSpPr>
          <a:xfrm>
            <a:off x="3698675" y="1628875"/>
            <a:ext cx="1153652" cy="2599882"/>
            <a:chOff x="3698675" y="1628875"/>
            <a:chExt cx="1153652" cy="2599882"/>
          </a:xfrm>
        </p:grpSpPr>
        <p:sp>
          <p:nvSpPr>
            <p:cNvPr id="3985" name="Google Shape;3985;p55"/>
            <p:cNvSpPr/>
            <p:nvPr/>
          </p:nvSpPr>
          <p:spPr>
            <a:xfrm>
              <a:off x="4706527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86" name="Google Shape;3986;p55"/>
            <p:cNvCxnSpPr>
              <a:stCxn id="3987" idx="0"/>
              <a:endCxn id="3985" idx="2"/>
            </p:cNvCxnSpPr>
            <p:nvPr/>
          </p:nvCxnSpPr>
          <p:spPr>
            <a:xfrm flipH="1" rot="10800000">
              <a:off x="4810710" y="1739657"/>
              <a:ext cx="66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3988" name="Google Shape;3988;p55"/>
            <p:cNvCxnSpPr>
              <a:stCxn id="3976" idx="0"/>
              <a:endCxn id="3985" idx="3"/>
            </p:cNvCxnSpPr>
            <p:nvPr/>
          </p:nvCxnSpPr>
          <p:spPr>
            <a:xfrm rot="-5400000">
              <a:off x="4037375" y="1400822"/>
              <a:ext cx="365400" cy="1042800"/>
            </a:xfrm>
            <a:prstGeom prst="bentConnector3">
              <a:avLst>
                <a:gd fmla="val 48322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989" name="Google Shape;3989;p55"/>
          <p:cNvGrpSpPr/>
          <p:nvPr/>
        </p:nvGrpSpPr>
        <p:grpSpPr>
          <a:xfrm>
            <a:off x="6289475" y="1628875"/>
            <a:ext cx="1146108" cy="2599882"/>
            <a:chOff x="6289475" y="1628875"/>
            <a:chExt cx="1146108" cy="2599882"/>
          </a:xfrm>
        </p:grpSpPr>
        <p:sp>
          <p:nvSpPr>
            <p:cNvPr id="3990" name="Google Shape;3990;p55"/>
            <p:cNvSpPr/>
            <p:nvPr/>
          </p:nvSpPr>
          <p:spPr>
            <a:xfrm>
              <a:off x="7289783" y="1628875"/>
              <a:ext cx="145800" cy="1458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1" name="Google Shape;3991;p55"/>
            <p:cNvCxnSpPr>
              <a:stCxn id="3992" idx="0"/>
              <a:endCxn id="3990" idx="2"/>
            </p:cNvCxnSpPr>
            <p:nvPr/>
          </p:nvCxnSpPr>
          <p:spPr>
            <a:xfrm rot="10800000">
              <a:off x="7400565" y="1739657"/>
              <a:ext cx="900" cy="248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  <p:cxnSp>
          <p:nvCxnSpPr>
            <p:cNvPr id="3993" name="Google Shape;3993;p55"/>
            <p:cNvCxnSpPr>
              <a:stCxn id="3977" idx="0"/>
              <a:endCxn id="3990" idx="3"/>
            </p:cNvCxnSpPr>
            <p:nvPr/>
          </p:nvCxnSpPr>
          <p:spPr>
            <a:xfrm rot="-5400000">
              <a:off x="6594125" y="1435074"/>
              <a:ext cx="426000" cy="1035300"/>
            </a:xfrm>
            <a:prstGeom prst="bentConnector3">
              <a:avLst>
                <a:gd fmla="val 48585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994" name="Google Shape;3994;p55"/>
          <p:cNvGrpSpPr/>
          <p:nvPr/>
        </p:nvGrpSpPr>
        <p:grpSpPr>
          <a:xfrm>
            <a:off x="2010839" y="1118937"/>
            <a:ext cx="450600" cy="145800"/>
            <a:chOff x="705975" y="2364450"/>
            <a:chExt cx="450600" cy="145800"/>
          </a:xfrm>
        </p:grpSpPr>
        <p:sp>
          <p:nvSpPr>
            <p:cNvPr id="3995" name="Google Shape;3995;p5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5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5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8" name="Google Shape;3998;p55"/>
          <p:cNvSpPr txBox="1"/>
          <p:nvPr/>
        </p:nvSpPr>
        <p:spPr>
          <a:xfrm>
            <a:off x="1721385" y="978616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99" name="Google Shape;3999;p55"/>
          <p:cNvGrpSpPr/>
          <p:nvPr/>
        </p:nvGrpSpPr>
        <p:grpSpPr>
          <a:xfrm>
            <a:off x="5283696" y="4032663"/>
            <a:ext cx="859241" cy="1037479"/>
            <a:chOff x="1016496" y="3346863"/>
            <a:chExt cx="859241" cy="1037479"/>
          </a:xfrm>
        </p:grpSpPr>
        <p:sp>
          <p:nvSpPr>
            <p:cNvPr id="4000" name="Google Shape;4000;p55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01" name="Google Shape;4001;p55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4002" name="Google Shape;4002;p5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5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5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5" name="Google Shape;4005;p55"/>
            <p:cNvSpPr txBox="1"/>
            <p:nvPr/>
          </p:nvSpPr>
          <p:spPr>
            <a:xfrm>
              <a:off x="1016496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06" name="Google Shape;4006;p55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4007" name="Google Shape;4007;p5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5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5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0" name="Google Shape;4010;p55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011" name="Google Shape;4011;p55"/>
          <p:cNvGrpSpPr/>
          <p:nvPr/>
        </p:nvGrpSpPr>
        <p:grpSpPr>
          <a:xfrm>
            <a:off x="909349" y="4032663"/>
            <a:ext cx="850439" cy="1037479"/>
            <a:chOff x="1976149" y="3346863"/>
            <a:chExt cx="850439" cy="1037479"/>
          </a:xfrm>
        </p:grpSpPr>
        <p:sp>
          <p:nvSpPr>
            <p:cNvPr id="4012" name="Google Shape;4012;p55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13" name="Google Shape;4013;p55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4014" name="Google Shape;4014;p5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5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5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7" name="Google Shape;4017;p55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4018" name="Google Shape;4018;p5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5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5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1" name="Google Shape;4021;p55"/>
            <p:cNvSpPr txBox="1"/>
            <p:nvPr/>
          </p:nvSpPr>
          <p:spPr>
            <a:xfrm>
              <a:off x="1976149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2" name="Google Shape;4022;p55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023" name="Google Shape;4023;p55"/>
          <p:cNvGrpSpPr/>
          <p:nvPr/>
        </p:nvGrpSpPr>
        <p:grpSpPr>
          <a:xfrm>
            <a:off x="1722791" y="4032663"/>
            <a:ext cx="835447" cy="1037479"/>
            <a:chOff x="2941991" y="3346863"/>
            <a:chExt cx="835447" cy="1037479"/>
          </a:xfrm>
        </p:grpSpPr>
        <p:sp>
          <p:nvSpPr>
            <p:cNvPr id="4024" name="Google Shape;4024;p55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25" name="Google Shape;4025;p55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4026" name="Google Shape;4026;p5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5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5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29" name="Google Shape;4029;p55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4030" name="Google Shape;4030;p5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5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5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3" name="Google Shape;4033;p55"/>
            <p:cNvSpPr txBox="1"/>
            <p:nvPr/>
          </p:nvSpPr>
          <p:spPr>
            <a:xfrm>
              <a:off x="2941991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4" name="Google Shape;4034;p55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035" name="Google Shape;4035;p55"/>
          <p:cNvSpPr/>
          <p:nvPr/>
        </p:nvSpPr>
        <p:spPr>
          <a:xfrm>
            <a:off x="949108" y="3613075"/>
            <a:ext cx="128400" cy="12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6" name="Google Shape;4036;p55"/>
          <p:cNvSpPr/>
          <p:nvPr/>
        </p:nvSpPr>
        <p:spPr>
          <a:xfrm>
            <a:off x="995873" y="3659840"/>
            <a:ext cx="35700" cy="35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7" name="Google Shape;4037;p55"/>
          <p:cNvCxnSpPr>
            <a:stCxn id="4019" idx="0"/>
            <a:endCxn id="4035" idx="6"/>
          </p:cNvCxnSpPr>
          <p:nvPr/>
        </p:nvCxnSpPr>
        <p:spPr>
          <a:xfrm flipH="1" rot="5400000">
            <a:off x="973790" y="3781144"/>
            <a:ext cx="551400" cy="3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38" name="Google Shape;4038;p55"/>
          <p:cNvGrpSpPr/>
          <p:nvPr/>
        </p:nvGrpSpPr>
        <p:grpSpPr>
          <a:xfrm>
            <a:off x="3500149" y="4032663"/>
            <a:ext cx="1648889" cy="1037479"/>
            <a:chOff x="3500149" y="4032663"/>
            <a:chExt cx="1648889" cy="1037479"/>
          </a:xfrm>
        </p:grpSpPr>
        <p:grpSp>
          <p:nvGrpSpPr>
            <p:cNvPr id="4039" name="Google Shape;4039;p55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4040" name="Google Shape;4040;p55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041" name="Google Shape;4041;p55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4042" name="Google Shape;4042;p5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3" name="Google Shape;4043;p5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4" name="Google Shape;4044;p5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45" name="Google Shape;4045;p55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4046" name="Google Shape;4046;p5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7" name="Google Shape;4047;p5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8" name="Google Shape;4048;p5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49" name="Google Shape;4049;p55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50" name="Google Shape;4050;p55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051" name="Google Shape;4051;p55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4052" name="Google Shape;4052;p55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053" name="Google Shape;4053;p55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4054" name="Google Shape;4054;p5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5" name="Google Shape;4055;p5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6" name="Google Shape;4056;p5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57" name="Google Shape;4057;p55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4058" name="Google Shape;4058;p5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9" name="Google Shape;4059;p5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0" name="Google Shape;4060;p5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61" name="Google Shape;4061;p55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62" name="Google Shape;4062;p55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4063" name="Google Shape;4063;p55"/>
          <p:cNvSpPr/>
          <p:nvPr/>
        </p:nvSpPr>
        <p:spPr>
          <a:xfrm>
            <a:off x="3539908" y="3613075"/>
            <a:ext cx="128400" cy="12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4" name="Google Shape;4064;p55"/>
          <p:cNvSpPr/>
          <p:nvPr/>
        </p:nvSpPr>
        <p:spPr>
          <a:xfrm>
            <a:off x="3586673" y="3659840"/>
            <a:ext cx="35700" cy="35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5" name="Google Shape;4065;p55"/>
          <p:cNvCxnSpPr>
            <a:stCxn id="4047" idx="0"/>
            <a:endCxn id="4063" idx="6"/>
          </p:cNvCxnSpPr>
          <p:nvPr/>
        </p:nvCxnSpPr>
        <p:spPr>
          <a:xfrm flipH="1" rot="5400000">
            <a:off x="3564590" y="3781144"/>
            <a:ext cx="551400" cy="3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66" name="Google Shape;4066;p55"/>
          <p:cNvGrpSpPr/>
          <p:nvPr/>
        </p:nvGrpSpPr>
        <p:grpSpPr>
          <a:xfrm>
            <a:off x="6090949" y="4032663"/>
            <a:ext cx="1648889" cy="1037479"/>
            <a:chOff x="3500149" y="4032663"/>
            <a:chExt cx="1648889" cy="1037479"/>
          </a:xfrm>
        </p:grpSpPr>
        <p:grpSp>
          <p:nvGrpSpPr>
            <p:cNvPr id="4067" name="Google Shape;4067;p55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4068" name="Google Shape;4068;p55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069" name="Google Shape;4069;p55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4070" name="Google Shape;4070;p5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1" name="Google Shape;4071;p5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2" name="Google Shape;4072;p5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73" name="Google Shape;4073;p55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4074" name="Google Shape;4074;p5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5" name="Google Shape;4075;p5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6" name="Google Shape;4076;p5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77" name="Google Shape;4077;p55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78" name="Google Shape;4078;p55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079" name="Google Shape;4079;p55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4080" name="Google Shape;4080;p55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081" name="Google Shape;4081;p55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4082" name="Google Shape;4082;p5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3" name="Google Shape;4083;p5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4" name="Google Shape;4084;p5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85" name="Google Shape;4085;p55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4086" name="Google Shape;4086;p5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7" name="Google Shape;4087;p5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8" name="Google Shape;4088;p5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89" name="Google Shape;4089;p55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90" name="Google Shape;4090;p55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4091" name="Google Shape;4091;p55"/>
          <p:cNvSpPr/>
          <p:nvPr/>
        </p:nvSpPr>
        <p:spPr>
          <a:xfrm>
            <a:off x="6130708" y="3613075"/>
            <a:ext cx="128400" cy="12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2" name="Google Shape;4092;p55"/>
          <p:cNvSpPr/>
          <p:nvPr/>
        </p:nvSpPr>
        <p:spPr>
          <a:xfrm>
            <a:off x="6177473" y="3659840"/>
            <a:ext cx="35700" cy="35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3" name="Google Shape;4093;p55"/>
          <p:cNvGrpSpPr/>
          <p:nvPr/>
        </p:nvGrpSpPr>
        <p:grpSpPr>
          <a:xfrm>
            <a:off x="949040" y="3677344"/>
            <a:ext cx="5245800" cy="551400"/>
            <a:chOff x="949040" y="3677344"/>
            <a:chExt cx="5245800" cy="551400"/>
          </a:xfrm>
        </p:grpSpPr>
        <p:cxnSp>
          <p:nvCxnSpPr>
            <p:cNvPr id="4094" name="Google Shape;4094;p55"/>
            <p:cNvCxnSpPr>
              <a:stCxn id="4008" idx="0"/>
              <a:endCxn id="4035" idx="2"/>
            </p:cNvCxnSpPr>
            <p:nvPr/>
          </p:nvCxnSpPr>
          <p:spPr>
            <a:xfrm flipH="1" rot="5400000">
              <a:off x="3101090" y="1525294"/>
              <a:ext cx="551400" cy="4855500"/>
            </a:xfrm>
            <a:prstGeom prst="bentConnector4">
              <a:avLst>
                <a:gd fmla="val 44185" name="adj1"/>
                <a:gd fmla="val 104903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95" name="Google Shape;4095;p55"/>
            <p:cNvCxnSpPr>
              <a:stCxn id="4008" idx="0"/>
              <a:endCxn id="4063" idx="4"/>
            </p:cNvCxnSpPr>
            <p:nvPr/>
          </p:nvCxnSpPr>
          <p:spPr>
            <a:xfrm flipH="1" rot="5400000">
              <a:off x="4460690" y="2884894"/>
              <a:ext cx="487200" cy="22005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96" name="Google Shape;4096;p55"/>
            <p:cNvCxnSpPr>
              <a:stCxn id="4008" idx="0"/>
              <a:endCxn id="4091" idx="4"/>
            </p:cNvCxnSpPr>
            <p:nvPr/>
          </p:nvCxnSpPr>
          <p:spPr>
            <a:xfrm rot="-5400000">
              <a:off x="5756090" y="3789994"/>
              <a:ext cx="487200" cy="3903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097" name="Google Shape;4097;p55"/>
          <p:cNvCxnSpPr>
            <a:stCxn id="4075" idx="0"/>
            <a:endCxn id="4091" idx="6"/>
          </p:cNvCxnSpPr>
          <p:nvPr/>
        </p:nvCxnSpPr>
        <p:spPr>
          <a:xfrm flipH="1" rot="5400000">
            <a:off x="6155390" y="3781144"/>
            <a:ext cx="551400" cy="3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98" name="Google Shape;4098;p55"/>
          <p:cNvGrpSpPr/>
          <p:nvPr/>
        </p:nvGrpSpPr>
        <p:grpSpPr>
          <a:xfrm>
            <a:off x="946263" y="3136650"/>
            <a:ext cx="5836405" cy="523200"/>
            <a:chOff x="946263" y="3136650"/>
            <a:chExt cx="5836405" cy="523200"/>
          </a:xfrm>
        </p:grpSpPr>
        <p:grpSp>
          <p:nvGrpSpPr>
            <p:cNvPr id="4099" name="Google Shape;4099;p55"/>
            <p:cNvGrpSpPr/>
            <p:nvPr/>
          </p:nvGrpSpPr>
          <p:grpSpPr>
            <a:xfrm>
              <a:off x="946263" y="3136650"/>
              <a:ext cx="654805" cy="523200"/>
              <a:chOff x="946263" y="2450850"/>
              <a:chExt cx="654805" cy="523200"/>
            </a:xfrm>
          </p:grpSpPr>
          <p:sp>
            <p:nvSpPr>
              <p:cNvPr id="4100" name="Google Shape;4100;p55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55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102" name="Google Shape;4102;p55"/>
            <p:cNvGrpSpPr/>
            <p:nvPr/>
          </p:nvGrpSpPr>
          <p:grpSpPr>
            <a:xfrm>
              <a:off x="3537063" y="3136650"/>
              <a:ext cx="654805" cy="523200"/>
              <a:chOff x="946263" y="2450850"/>
              <a:chExt cx="654805" cy="523200"/>
            </a:xfrm>
          </p:grpSpPr>
          <p:sp>
            <p:nvSpPr>
              <p:cNvPr id="4103" name="Google Shape;4103;p55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55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105" name="Google Shape;4105;p55"/>
            <p:cNvGrpSpPr/>
            <p:nvPr/>
          </p:nvGrpSpPr>
          <p:grpSpPr>
            <a:xfrm>
              <a:off x="6127863" y="3136650"/>
              <a:ext cx="654805" cy="523200"/>
              <a:chOff x="946263" y="2450850"/>
              <a:chExt cx="654805" cy="523200"/>
            </a:xfrm>
          </p:grpSpPr>
          <p:sp>
            <p:nvSpPr>
              <p:cNvPr id="4106" name="Google Shape;4106;p55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55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108" name="Google Shape;4108;p55"/>
          <p:cNvGrpSpPr/>
          <p:nvPr/>
        </p:nvGrpSpPr>
        <p:grpSpPr>
          <a:xfrm>
            <a:off x="4594094" y="1118937"/>
            <a:ext cx="450600" cy="145800"/>
            <a:chOff x="705975" y="2364450"/>
            <a:chExt cx="450600" cy="145800"/>
          </a:xfrm>
        </p:grpSpPr>
        <p:sp>
          <p:nvSpPr>
            <p:cNvPr id="4109" name="Google Shape;4109;p55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55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55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2" name="Google Shape;4112;p55"/>
          <p:cNvSpPr txBox="1"/>
          <p:nvPr/>
        </p:nvSpPr>
        <p:spPr>
          <a:xfrm>
            <a:off x="4304641" y="978616"/>
            <a:ext cx="3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113" name="Google Shape;4113;p55"/>
          <p:cNvGrpSpPr/>
          <p:nvPr/>
        </p:nvGrpSpPr>
        <p:grpSpPr>
          <a:xfrm>
            <a:off x="2234054" y="822335"/>
            <a:ext cx="6354756" cy="841557"/>
            <a:chOff x="2234054" y="822335"/>
            <a:chExt cx="6354756" cy="841557"/>
          </a:xfrm>
        </p:grpSpPr>
        <p:grpSp>
          <p:nvGrpSpPr>
            <p:cNvPr id="4114" name="Google Shape;4114;p55"/>
            <p:cNvGrpSpPr/>
            <p:nvPr/>
          </p:nvGrpSpPr>
          <p:grpSpPr>
            <a:xfrm>
              <a:off x="2234054" y="1264593"/>
              <a:ext cx="5176200" cy="399300"/>
              <a:chOff x="2234054" y="1264593"/>
              <a:chExt cx="5176200" cy="399300"/>
            </a:xfrm>
          </p:grpSpPr>
          <p:cxnSp>
            <p:nvCxnSpPr>
              <p:cNvPr id="4115" name="Google Shape;4115;p55"/>
              <p:cNvCxnSpPr>
                <a:stCxn id="3980" idx="1"/>
                <a:endCxn id="4116" idx="2"/>
              </p:cNvCxnSpPr>
              <p:nvPr/>
            </p:nvCxnSpPr>
            <p:spPr>
              <a:xfrm rot="-5400000">
                <a:off x="4622504" y="-1123857"/>
                <a:ext cx="399300" cy="51762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17" name="Google Shape;4117;p55"/>
              <p:cNvCxnSpPr>
                <a:stCxn id="3985" idx="1"/>
                <a:endCxn id="4116" idx="2"/>
              </p:cNvCxnSpPr>
              <p:nvPr/>
            </p:nvCxnSpPr>
            <p:spPr>
              <a:xfrm rot="-5400000">
                <a:off x="5914110" y="167793"/>
                <a:ext cx="399300" cy="25929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18" name="Google Shape;4118;p55"/>
              <p:cNvCxnSpPr>
                <a:stCxn id="3990" idx="1"/>
                <a:endCxn id="4116" idx="2"/>
              </p:cNvCxnSpPr>
              <p:nvPr/>
            </p:nvCxnSpPr>
            <p:spPr>
              <a:xfrm rot="-5400000">
                <a:off x="7205715" y="1459443"/>
                <a:ext cx="399300" cy="9600"/>
              </a:xfrm>
              <a:prstGeom prst="bentConnector3">
                <a:avLst>
                  <a:gd fmla="val 51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119" name="Google Shape;4119;p55"/>
            <p:cNvGrpSpPr/>
            <p:nvPr/>
          </p:nvGrpSpPr>
          <p:grpSpPr>
            <a:xfrm>
              <a:off x="7184894" y="1118937"/>
              <a:ext cx="450600" cy="145800"/>
              <a:chOff x="705975" y="2364450"/>
              <a:chExt cx="450600" cy="145800"/>
            </a:xfrm>
          </p:grpSpPr>
          <p:sp>
            <p:nvSpPr>
              <p:cNvPr id="4120" name="Google Shape;4120;p5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5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5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22" name="Google Shape;4122;p55"/>
            <p:cNvSpPr txBox="1"/>
            <p:nvPr/>
          </p:nvSpPr>
          <p:spPr>
            <a:xfrm>
              <a:off x="6895441" y="978616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23" name="Google Shape;4123;p55"/>
            <p:cNvSpPr txBox="1"/>
            <p:nvPr/>
          </p:nvSpPr>
          <p:spPr>
            <a:xfrm>
              <a:off x="8029310" y="822335"/>
              <a:ext cx="55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b="1"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p56"/>
          <p:cNvSpPr/>
          <p:nvPr/>
        </p:nvSpPr>
        <p:spPr>
          <a:xfrm>
            <a:off x="358600" y="1017725"/>
            <a:ext cx="5917800" cy="3711000"/>
          </a:xfrm>
          <a:prstGeom prst="rect">
            <a:avLst/>
          </a:prstGeom>
          <a:solidFill>
            <a:srgbClr val="FA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56"/>
          <p:cNvSpPr/>
          <p:nvPr/>
        </p:nvSpPr>
        <p:spPr>
          <a:xfrm>
            <a:off x="35030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0" name="Google Shape;4130;p56"/>
          <p:cNvSpPr/>
          <p:nvPr/>
        </p:nvSpPr>
        <p:spPr>
          <a:xfrm>
            <a:off x="41888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1" name="Google Shape;4131;p56"/>
          <p:cNvSpPr/>
          <p:nvPr/>
        </p:nvSpPr>
        <p:spPr>
          <a:xfrm>
            <a:off x="48746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2" name="Google Shape;4132;p56"/>
          <p:cNvSpPr/>
          <p:nvPr/>
        </p:nvSpPr>
        <p:spPr>
          <a:xfrm>
            <a:off x="55604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33" name="Google Shape;4133;p56"/>
          <p:cNvCxnSpPr/>
          <p:nvPr/>
        </p:nvCxnSpPr>
        <p:spPr>
          <a:xfrm rot="10800000">
            <a:off x="3769650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4" name="Google Shape;4134;p56"/>
          <p:cNvCxnSpPr/>
          <p:nvPr/>
        </p:nvCxnSpPr>
        <p:spPr>
          <a:xfrm rot="10800000">
            <a:off x="4477862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5" name="Google Shape;4135;p56"/>
          <p:cNvCxnSpPr/>
          <p:nvPr/>
        </p:nvCxnSpPr>
        <p:spPr>
          <a:xfrm rot="10800000">
            <a:off x="5174868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6" name="Google Shape;4136;p56"/>
          <p:cNvCxnSpPr/>
          <p:nvPr/>
        </p:nvCxnSpPr>
        <p:spPr>
          <a:xfrm rot="10800000">
            <a:off x="5847221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37" name="Google Shape;4137;p56"/>
          <p:cNvGrpSpPr/>
          <p:nvPr/>
        </p:nvGrpSpPr>
        <p:grpSpPr>
          <a:xfrm>
            <a:off x="3685544" y="3085962"/>
            <a:ext cx="2279400" cy="145800"/>
            <a:chOff x="3432300" y="4072075"/>
            <a:chExt cx="2279400" cy="145800"/>
          </a:xfrm>
        </p:grpSpPr>
        <p:grpSp>
          <p:nvGrpSpPr>
            <p:cNvPr id="4138" name="Google Shape;4138;p56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4139" name="Google Shape;4139;p5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5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5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2" name="Google Shape;4142;p56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4143" name="Google Shape;4143;p5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5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5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6" name="Google Shape;4146;p56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4147" name="Google Shape;4147;p5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5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5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0" name="Google Shape;4150;p56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4151" name="Google Shape;4151;p5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5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5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54" name="Google Shape;4154;p56"/>
          <p:cNvSpPr/>
          <p:nvPr/>
        </p:nvSpPr>
        <p:spPr>
          <a:xfrm>
            <a:off x="3503025" y="2162725"/>
            <a:ext cx="2588400" cy="5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Enc-Dec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55" name="Google Shape;4155;p56"/>
          <p:cNvCxnSpPr/>
          <p:nvPr/>
        </p:nvCxnSpPr>
        <p:spPr>
          <a:xfrm rot="10800000">
            <a:off x="3769650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6" name="Google Shape;4156;p56"/>
          <p:cNvCxnSpPr/>
          <p:nvPr/>
        </p:nvCxnSpPr>
        <p:spPr>
          <a:xfrm rot="10800000">
            <a:off x="4477862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7" name="Google Shape;4157;p56"/>
          <p:cNvCxnSpPr/>
          <p:nvPr/>
        </p:nvCxnSpPr>
        <p:spPr>
          <a:xfrm rot="10800000">
            <a:off x="5174868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8" name="Google Shape;4158;p56"/>
          <p:cNvCxnSpPr/>
          <p:nvPr/>
        </p:nvCxnSpPr>
        <p:spPr>
          <a:xfrm rot="10800000">
            <a:off x="5847221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9" name="Google Shape;415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0" name="Google Shape;4160;p56"/>
          <p:cNvSpPr/>
          <p:nvPr/>
        </p:nvSpPr>
        <p:spPr>
          <a:xfrm>
            <a:off x="557150" y="3381925"/>
            <a:ext cx="2588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Self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61" name="Google Shape;4161;p56"/>
          <p:cNvCxnSpPr/>
          <p:nvPr/>
        </p:nvCxnSpPr>
        <p:spPr>
          <a:xfrm flipH="1" rot="10800000">
            <a:off x="823775" y="2711725"/>
            <a:ext cx="29415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2" name="Google Shape;4162;p56"/>
          <p:cNvCxnSpPr/>
          <p:nvPr/>
        </p:nvCxnSpPr>
        <p:spPr>
          <a:xfrm flipH="1" rot="10800000">
            <a:off x="1531987" y="2723125"/>
            <a:ext cx="2950500" cy="65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3" name="Google Shape;4163;p56"/>
          <p:cNvCxnSpPr/>
          <p:nvPr/>
        </p:nvCxnSpPr>
        <p:spPr>
          <a:xfrm flipH="1" rot="10800000">
            <a:off x="2228993" y="2700625"/>
            <a:ext cx="2937000" cy="67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4" name="Google Shape;4164;p56"/>
          <p:cNvCxnSpPr/>
          <p:nvPr/>
        </p:nvCxnSpPr>
        <p:spPr>
          <a:xfrm flipH="1" rot="10800000">
            <a:off x="2901346" y="2711725"/>
            <a:ext cx="29481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5" name="Google Shape;4165;p56"/>
          <p:cNvCxnSpPr/>
          <p:nvPr/>
        </p:nvCxnSpPr>
        <p:spPr>
          <a:xfrm rot="10800000">
            <a:off x="823775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6" name="Google Shape;4166;p56"/>
          <p:cNvCxnSpPr/>
          <p:nvPr/>
        </p:nvCxnSpPr>
        <p:spPr>
          <a:xfrm rot="10800000">
            <a:off x="1531987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7" name="Google Shape;4167;p56"/>
          <p:cNvCxnSpPr/>
          <p:nvPr/>
        </p:nvCxnSpPr>
        <p:spPr>
          <a:xfrm rot="10800000">
            <a:off x="2228993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8" name="Google Shape;4168;p56"/>
          <p:cNvCxnSpPr/>
          <p:nvPr/>
        </p:nvCxnSpPr>
        <p:spPr>
          <a:xfrm rot="10800000">
            <a:off x="2901346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69" name="Google Shape;4169;p56"/>
          <p:cNvGrpSpPr/>
          <p:nvPr/>
        </p:nvGrpSpPr>
        <p:grpSpPr>
          <a:xfrm>
            <a:off x="739669" y="4305162"/>
            <a:ext cx="2279400" cy="145800"/>
            <a:chOff x="3432300" y="4072075"/>
            <a:chExt cx="2279400" cy="145800"/>
          </a:xfrm>
        </p:grpSpPr>
        <p:grpSp>
          <p:nvGrpSpPr>
            <p:cNvPr id="4170" name="Google Shape;4170;p56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4171" name="Google Shape;4171;p5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5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5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4" name="Google Shape;4174;p56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4175" name="Google Shape;4175;p5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5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5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8" name="Google Shape;4178;p56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4179" name="Google Shape;4179;p5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5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5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2" name="Google Shape;4182;p56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4183" name="Google Shape;4183;p5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5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5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86" name="Google Shape;4186;p56"/>
          <p:cNvSpPr txBox="1"/>
          <p:nvPr/>
        </p:nvSpPr>
        <p:spPr>
          <a:xfrm>
            <a:off x="3732525" y="3090575"/>
            <a:ext cx="5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7" name="Google Shape;4187;p56"/>
          <p:cNvSpPr txBox="1"/>
          <p:nvPr/>
        </p:nvSpPr>
        <p:spPr>
          <a:xfrm>
            <a:off x="641951" y="2805950"/>
            <a:ext cx="6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8" name="Google Shape;4188;p56"/>
          <p:cNvSpPr txBox="1"/>
          <p:nvPr/>
        </p:nvSpPr>
        <p:spPr>
          <a:xfrm>
            <a:off x="47086" y="25156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9" name="Google Shape;4189;p56"/>
          <p:cNvSpPr txBox="1"/>
          <p:nvPr/>
        </p:nvSpPr>
        <p:spPr>
          <a:xfrm>
            <a:off x="1811586" y="1844088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190" name="Google Shape;4190;p56"/>
          <p:cNvGrpSpPr/>
          <p:nvPr/>
        </p:nvGrpSpPr>
        <p:grpSpPr>
          <a:xfrm>
            <a:off x="3685539" y="1941287"/>
            <a:ext cx="450600" cy="145800"/>
            <a:chOff x="705975" y="2364450"/>
            <a:chExt cx="450600" cy="145800"/>
          </a:xfrm>
        </p:grpSpPr>
        <p:sp>
          <p:nvSpPr>
            <p:cNvPr id="4191" name="Google Shape;4191;p5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5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5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4" name="Google Shape;4194;p56"/>
          <p:cNvGrpSpPr/>
          <p:nvPr/>
        </p:nvGrpSpPr>
        <p:grpSpPr>
          <a:xfrm>
            <a:off x="4314526" y="1941287"/>
            <a:ext cx="450600" cy="145800"/>
            <a:chOff x="705975" y="2364450"/>
            <a:chExt cx="450600" cy="145800"/>
          </a:xfrm>
        </p:grpSpPr>
        <p:sp>
          <p:nvSpPr>
            <p:cNvPr id="4195" name="Google Shape;4195;p5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5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5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8" name="Google Shape;4198;p56"/>
          <p:cNvGrpSpPr/>
          <p:nvPr/>
        </p:nvGrpSpPr>
        <p:grpSpPr>
          <a:xfrm>
            <a:off x="4937226" y="1941287"/>
            <a:ext cx="450600" cy="145800"/>
            <a:chOff x="705975" y="2364450"/>
            <a:chExt cx="450600" cy="145800"/>
          </a:xfrm>
        </p:grpSpPr>
        <p:sp>
          <p:nvSpPr>
            <p:cNvPr id="4199" name="Google Shape;4199;p5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5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5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2" name="Google Shape;4202;p56"/>
          <p:cNvGrpSpPr/>
          <p:nvPr/>
        </p:nvGrpSpPr>
        <p:grpSpPr>
          <a:xfrm>
            <a:off x="5514339" y="1941287"/>
            <a:ext cx="450600" cy="145800"/>
            <a:chOff x="705975" y="2364450"/>
            <a:chExt cx="450600" cy="145800"/>
          </a:xfrm>
        </p:grpSpPr>
        <p:sp>
          <p:nvSpPr>
            <p:cNvPr id="4203" name="Google Shape;4203;p5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5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5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6" name="Google Shape;4206;p56"/>
          <p:cNvSpPr txBox="1"/>
          <p:nvPr/>
        </p:nvSpPr>
        <p:spPr>
          <a:xfrm>
            <a:off x="3379820" y="1592025"/>
            <a:ext cx="53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7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7" name="Google Shape;4207;p56"/>
          <p:cNvSpPr txBox="1"/>
          <p:nvPr/>
        </p:nvSpPr>
        <p:spPr>
          <a:xfrm>
            <a:off x="3989420" y="1592025"/>
            <a:ext cx="53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7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8" name="Google Shape;4208;p56"/>
          <p:cNvSpPr txBox="1"/>
          <p:nvPr/>
        </p:nvSpPr>
        <p:spPr>
          <a:xfrm>
            <a:off x="4675220" y="1592025"/>
            <a:ext cx="53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7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9" name="Google Shape;4209;p56"/>
          <p:cNvSpPr txBox="1"/>
          <p:nvPr/>
        </p:nvSpPr>
        <p:spPr>
          <a:xfrm>
            <a:off x="5361020" y="1592025"/>
            <a:ext cx="53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7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10" name="Google Shape;4210;p56"/>
          <p:cNvPicPr preferRelativeResize="0"/>
          <p:nvPr/>
        </p:nvPicPr>
        <p:blipFill rotWithShape="1">
          <a:blip r:embed="rId3">
            <a:alphaModFix/>
          </a:blip>
          <a:srcRect b="0" l="2450" r="3316" t="20653"/>
          <a:stretch/>
        </p:blipFill>
        <p:spPr>
          <a:xfrm>
            <a:off x="6312425" y="1017725"/>
            <a:ext cx="2779616" cy="3297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Google Shape;4211;p56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Attention Is All You Need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212" name="Google Shape;4212;p56"/>
          <p:cNvGrpSpPr/>
          <p:nvPr/>
        </p:nvGrpSpPr>
        <p:grpSpPr>
          <a:xfrm>
            <a:off x="3145425" y="2312725"/>
            <a:ext cx="5382000" cy="1332600"/>
            <a:chOff x="3145425" y="2312725"/>
            <a:chExt cx="5382000" cy="1332600"/>
          </a:xfrm>
        </p:grpSpPr>
        <p:sp>
          <p:nvSpPr>
            <p:cNvPr id="4213" name="Google Shape;4213;p56"/>
            <p:cNvSpPr/>
            <p:nvPr/>
          </p:nvSpPr>
          <p:spPr>
            <a:xfrm>
              <a:off x="7871025" y="2312725"/>
              <a:ext cx="656400" cy="6564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4" name="Google Shape;4214;p56"/>
            <p:cNvCxnSpPr>
              <a:stCxn id="4213" idx="2"/>
              <a:endCxn id="4160" idx="3"/>
            </p:cNvCxnSpPr>
            <p:nvPr/>
          </p:nvCxnSpPr>
          <p:spPr>
            <a:xfrm flipH="1">
              <a:off x="3145425" y="2640925"/>
              <a:ext cx="4725600" cy="1004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15" name="Google Shape;4215;p56"/>
          <p:cNvGrpSpPr/>
          <p:nvPr/>
        </p:nvGrpSpPr>
        <p:grpSpPr>
          <a:xfrm>
            <a:off x="6091425" y="1626925"/>
            <a:ext cx="2436000" cy="799200"/>
            <a:chOff x="6091425" y="1626925"/>
            <a:chExt cx="2436000" cy="799200"/>
          </a:xfrm>
        </p:grpSpPr>
        <p:sp>
          <p:nvSpPr>
            <p:cNvPr id="4216" name="Google Shape;4216;p56"/>
            <p:cNvSpPr/>
            <p:nvPr/>
          </p:nvSpPr>
          <p:spPr>
            <a:xfrm>
              <a:off x="7871025" y="1626925"/>
              <a:ext cx="656400" cy="6564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7" name="Google Shape;4217;p56"/>
            <p:cNvCxnSpPr>
              <a:stCxn id="4216" idx="2"/>
              <a:endCxn id="4154" idx="3"/>
            </p:cNvCxnSpPr>
            <p:nvPr/>
          </p:nvCxnSpPr>
          <p:spPr>
            <a:xfrm flipH="1">
              <a:off x="6091425" y="1955125"/>
              <a:ext cx="1779600" cy="4710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218" name="Google Shape;4218;p56"/>
          <p:cNvCxnSpPr>
            <a:endCxn id="4132" idx="3"/>
          </p:cNvCxnSpPr>
          <p:nvPr/>
        </p:nvCxnSpPr>
        <p:spPr>
          <a:xfrm flipH="1">
            <a:off x="6109425" y="1468525"/>
            <a:ext cx="1767900" cy="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9" name="Google Shape;4219;p56"/>
          <p:cNvCxnSpPr>
            <a:endCxn id="4153" idx="3"/>
          </p:cNvCxnSpPr>
          <p:nvPr/>
        </p:nvCxnSpPr>
        <p:spPr>
          <a:xfrm flipH="1">
            <a:off x="5964944" y="1703862"/>
            <a:ext cx="1721700" cy="1455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57"/>
          <p:cNvSpPr txBox="1"/>
          <p:nvPr>
            <p:ph idx="1" type="body"/>
          </p:nvPr>
        </p:nvSpPr>
        <p:spPr>
          <a:xfrm>
            <a:off x="3432300" y="471095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{a,     b,     c,     d}</a:t>
            </a:r>
            <a:endParaRPr/>
          </a:p>
        </p:txBody>
      </p:sp>
      <p:sp>
        <p:nvSpPr>
          <p:cNvPr id="4225" name="Google Shape;4225;p57"/>
          <p:cNvSpPr/>
          <p:nvPr/>
        </p:nvSpPr>
        <p:spPr>
          <a:xfrm>
            <a:off x="3556800" y="3323650"/>
            <a:ext cx="2030400" cy="5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6" name="Google Shape;4226;p57"/>
          <p:cNvSpPr/>
          <p:nvPr/>
        </p:nvSpPr>
        <p:spPr>
          <a:xfrm>
            <a:off x="3556800" y="2048425"/>
            <a:ext cx="2030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7" name="Google Shape;4227;p57"/>
          <p:cNvSpPr txBox="1"/>
          <p:nvPr>
            <p:ph idx="1" type="body"/>
          </p:nvPr>
        </p:nvSpPr>
        <p:spPr>
          <a:xfrm>
            <a:off x="3432300" y="77320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{1,     2,     3,     4}</a:t>
            </a:r>
            <a:endParaRPr/>
          </a:p>
        </p:txBody>
      </p:sp>
      <p:grpSp>
        <p:nvGrpSpPr>
          <p:cNvPr id="4228" name="Google Shape;4228;p57"/>
          <p:cNvGrpSpPr/>
          <p:nvPr/>
        </p:nvGrpSpPr>
        <p:grpSpPr>
          <a:xfrm>
            <a:off x="3432300" y="4453075"/>
            <a:ext cx="2279400" cy="145800"/>
            <a:chOff x="3432300" y="4072075"/>
            <a:chExt cx="2279400" cy="145800"/>
          </a:xfrm>
        </p:grpSpPr>
        <p:grpSp>
          <p:nvGrpSpPr>
            <p:cNvPr id="4229" name="Google Shape;4229;p57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4230" name="Google Shape;4230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3" name="Google Shape;4233;p57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4234" name="Google Shape;4234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7" name="Google Shape;4237;p57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4238" name="Google Shape;4238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41" name="Google Shape;4241;p57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4242" name="Google Shape;4242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45" name="Google Shape;4245;p57"/>
          <p:cNvGrpSpPr/>
          <p:nvPr/>
        </p:nvGrpSpPr>
        <p:grpSpPr>
          <a:xfrm>
            <a:off x="3432300" y="1328875"/>
            <a:ext cx="2279400" cy="145800"/>
            <a:chOff x="3432300" y="947875"/>
            <a:chExt cx="2279400" cy="145800"/>
          </a:xfrm>
        </p:grpSpPr>
        <p:grpSp>
          <p:nvGrpSpPr>
            <p:cNvPr id="4246" name="Google Shape;4246;p57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4247" name="Google Shape;4247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0" name="Google Shape;4250;p57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4251" name="Google Shape;4251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4" name="Google Shape;4254;p57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4255" name="Google Shape;4255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8" name="Google Shape;4258;p57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4259" name="Google Shape;4259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262" name="Google Shape;4262;p57"/>
          <p:cNvCxnSpPr>
            <a:endCxn id="4225" idx="2"/>
          </p:cNvCxnSpPr>
          <p:nvPr/>
        </p:nvCxnSpPr>
        <p:spPr>
          <a:xfrm rot="10800000">
            <a:off x="4572000" y="3850450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3" name="Google Shape;4263;p57"/>
          <p:cNvCxnSpPr>
            <a:stCxn id="4226" idx="0"/>
          </p:cNvCxnSpPr>
          <p:nvPr/>
        </p:nvCxnSpPr>
        <p:spPr>
          <a:xfrm rot="10800000">
            <a:off x="4572000" y="16632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4" name="Google Shape;4264;p57"/>
          <p:cNvCxnSpPr>
            <a:stCxn id="4225" idx="0"/>
          </p:cNvCxnSpPr>
          <p:nvPr/>
        </p:nvCxnSpPr>
        <p:spPr>
          <a:xfrm rot="10800000">
            <a:off x="4572000" y="3092950"/>
            <a:ext cx="0" cy="23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5" name="Google Shape;4265;p57"/>
          <p:cNvCxnSpPr>
            <a:endCxn id="4226" idx="2"/>
          </p:cNvCxnSpPr>
          <p:nvPr/>
        </p:nvCxnSpPr>
        <p:spPr>
          <a:xfrm rot="10800000">
            <a:off x="4572000" y="2575225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66" name="Google Shape;4266;p57"/>
          <p:cNvGrpSpPr/>
          <p:nvPr/>
        </p:nvGrpSpPr>
        <p:grpSpPr>
          <a:xfrm>
            <a:off x="3432300" y="2884251"/>
            <a:ext cx="2279400" cy="145800"/>
            <a:chOff x="3432300" y="2503251"/>
            <a:chExt cx="2279400" cy="145800"/>
          </a:xfrm>
        </p:grpSpPr>
        <p:grpSp>
          <p:nvGrpSpPr>
            <p:cNvPr id="4267" name="Google Shape;4267;p57"/>
            <p:cNvGrpSpPr/>
            <p:nvPr/>
          </p:nvGrpSpPr>
          <p:grpSpPr>
            <a:xfrm>
              <a:off x="3432300" y="2503251"/>
              <a:ext cx="450600" cy="145800"/>
              <a:chOff x="705975" y="2364450"/>
              <a:chExt cx="450600" cy="145800"/>
            </a:xfrm>
          </p:grpSpPr>
          <p:sp>
            <p:nvSpPr>
              <p:cNvPr id="4268" name="Google Shape;4268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1" name="Google Shape;4271;p57"/>
            <p:cNvGrpSpPr/>
            <p:nvPr/>
          </p:nvGrpSpPr>
          <p:grpSpPr>
            <a:xfrm>
              <a:off x="4041900" y="2503251"/>
              <a:ext cx="450600" cy="145800"/>
              <a:chOff x="705975" y="2364450"/>
              <a:chExt cx="450600" cy="145800"/>
            </a:xfrm>
          </p:grpSpPr>
          <p:sp>
            <p:nvSpPr>
              <p:cNvPr id="4272" name="Google Shape;4272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5" name="Google Shape;4275;p57"/>
            <p:cNvGrpSpPr/>
            <p:nvPr/>
          </p:nvGrpSpPr>
          <p:grpSpPr>
            <a:xfrm>
              <a:off x="4651500" y="2503251"/>
              <a:ext cx="450600" cy="145800"/>
              <a:chOff x="705975" y="2364450"/>
              <a:chExt cx="450600" cy="145800"/>
            </a:xfrm>
          </p:grpSpPr>
          <p:sp>
            <p:nvSpPr>
              <p:cNvPr id="4276" name="Google Shape;4276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9" name="Google Shape;4279;p57"/>
            <p:cNvGrpSpPr/>
            <p:nvPr/>
          </p:nvGrpSpPr>
          <p:grpSpPr>
            <a:xfrm>
              <a:off x="5261100" y="2503251"/>
              <a:ext cx="450600" cy="145800"/>
              <a:chOff x="705975" y="2364450"/>
              <a:chExt cx="450600" cy="145800"/>
            </a:xfrm>
          </p:grpSpPr>
          <p:sp>
            <p:nvSpPr>
              <p:cNvPr id="4280" name="Google Shape;4280;p5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5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5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83" name="Google Shape;4283;p57"/>
          <p:cNvSpPr txBox="1"/>
          <p:nvPr>
            <p:ph type="title"/>
          </p:nvPr>
        </p:nvSpPr>
        <p:spPr>
          <a:xfrm>
            <a:off x="1006350" y="1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Encoders / Decoders</a:t>
            </a:r>
            <a:endParaRPr/>
          </a:p>
        </p:txBody>
      </p:sp>
      <p:grpSp>
        <p:nvGrpSpPr>
          <p:cNvPr id="4284" name="Google Shape;4284;p57"/>
          <p:cNvGrpSpPr/>
          <p:nvPr/>
        </p:nvGrpSpPr>
        <p:grpSpPr>
          <a:xfrm>
            <a:off x="4572000" y="927850"/>
            <a:ext cx="4527050" cy="4146000"/>
            <a:chOff x="4572000" y="927850"/>
            <a:chExt cx="4527050" cy="4146000"/>
          </a:xfrm>
        </p:grpSpPr>
        <p:sp>
          <p:nvSpPr>
            <p:cNvPr id="4285" name="Google Shape;4285;p57"/>
            <p:cNvSpPr/>
            <p:nvPr/>
          </p:nvSpPr>
          <p:spPr>
            <a:xfrm>
              <a:off x="6196850" y="927850"/>
              <a:ext cx="2902200" cy="41460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57"/>
            <p:cNvSpPr/>
            <p:nvPr/>
          </p:nvSpPr>
          <p:spPr>
            <a:xfrm>
              <a:off x="6362775" y="3857050"/>
              <a:ext cx="25884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Self Attention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7" name="Google Shape;4287;p57"/>
            <p:cNvSpPr/>
            <p:nvPr/>
          </p:nvSpPr>
          <p:spPr>
            <a:xfrm>
              <a:off x="6362775" y="2942650"/>
              <a:ext cx="5490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8" name="Google Shape;4288;p57"/>
            <p:cNvSpPr/>
            <p:nvPr/>
          </p:nvSpPr>
          <p:spPr>
            <a:xfrm>
              <a:off x="7048575" y="2942650"/>
              <a:ext cx="5490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9" name="Google Shape;4289;p57"/>
            <p:cNvSpPr/>
            <p:nvPr/>
          </p:nvSpPr>
          <p:spPr>
            <a:xfrm>
              <a:off x="7734375" y="2942650"/>
              <a:ext cx="5490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90" name="Google Shape;4290;p57"/>
            <p:cNvSpPr/>
            <p:nvPr/>
          </p:nvSpPr>
          <p:spPr>
            <a:xfrm>
              <a:off x="8420175" y="2942650"/>
              <a:ext cx="5490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291" name="Google Shape;4291;p57"/>
            <p:cNvCxnSpPr/>
            <p:nvPr/>
          </p:nvCxnSpPr>
          <p:spPr>
            <a:xfrm rot="10800000">
              <a:off x="6629400" y="43838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92" name="Google Shape;4292;p57"/>
            <p:cNvCxnSpPr/>
            <p:nvPr/>
          </p:nvCxnSpPr>
          <p:spPr>
            <a:xfrm rot="10800000">
              <a:off x="7337612" y="43838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93" name="Google Shape;4293;p57"/>
            <p:cNvCxnSpPr/>
            <p:nvPr/>
          </p:nvCxnSpPr>
          <p:spPr>
            <a:xfrm rot="10800000">
              <a:off x="8034618" y="43838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94" name="Google Shape;4294;p57"/>
            <p:cNvCxnSpPr/>
            <p:nvPr/>
          </p:nvCxnSpPr>
          <p:spPr>
            <a:xfrm rot="10800000">
              <a:off x="8706971" y="43838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95" name="Google Shape;4295;p57"/>
            <p:cNvCxnSpPr/>
            <p:nvPr/>
          </p:nvCxnSpPr>
          <p:spPr>
            <a:xfrm rot="10800000">
              <a:off x="6629400" y="34694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96" name="Google Shape;4296;p57"/>
            <p:cNvCxnSpPr/>
            <p:nvPr/>
          </p:nvCxnSpPr>
          <p:spPr>
            <a:xfrm rot="10800000">
              <a:off x="7337612" y="34694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97" name="Google Shape;4297;p57"/>
            <p:cNvCxnSpPr/>
            <p:nvPr/>
          </p:nvCxnSpPr>
          <p:spPr>
            <a:xfrm rot="10800000">
              <a:off x="8034618" y="34694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98" name="Google Shape;4298;p57"/>
            <p:cNvCxnSpPr/>
            <p:nvPr/>
          </p:nvCxnSpPr>
          <p:spPr>
            <a:xfrm rot="10800000">
              <a:off x="8706971" y="34694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299" name="Google Shape;4299;p57"/>
            <p:cNvGrpSpPr/>
            <p:nvPr/>
          </p:nvGrpSpPr>
          <p:grpSpPr>
            <a:xfrm>
              <a:off x="6545294" y="4780287"/>
              <a:ext cx="2279400" cy="145800"/>
              <a:chOff x="3432300" y="4072075"/>
              <a:chExt cx="2279400" cy="145800"/>
            </a:xfrm>
          </p:grpSpPr>
          <p:grpSp>
            <p:nvGrpSpPr>
              <p:cNvPr id="4300" name="Google Shape;4300;p57"/>
              <p:cNvGrpSpPr/>
              <p:nvPr/>
            </p:nvGrpSpPr>
            <p:grpSpPr>
              <a:xfrm>
                <a:off x="34323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01" name="Google Shape;4301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2" name="Google Shape;4302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3" name="Google Shape;4303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04" name="Google Shape;4304;p57"/>
              <p:cNvGrpSpPr/>
              <p:nvPr/>
            </p:nvGrpSpPr>
            <p:grpSpPr>
              <a:xfrm>
                <a:off x="40419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05" name="Google Shape;4305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6" name="Google Shape;4306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7" name="Google Shape;4307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08" name="Google Shape;4308;p57"/>
              <p:cNvGrpSpPr/>
              <p:nvPr/>
            </p:nvGrpSpPr>
            <p:grpSpPr>
              <a:xfrm>
                <a:off x="46515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09" name="Google Shape;4309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0" name="Google Shape;4310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1" name="Google Shape;4311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12" name="Google Shape;4312;p57"/>
              <p:cNvGrpSpPr/>
              <p:nvPr/>
            </p:nvGrpSpPr>
            <p:grpSpPr>
              <a:xfrm>
                <a:off x="52611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13" name="Google Shape;4313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4" name="Google Shape;4314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5" name="Google Shape;4315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4316" name="Google Shape;4316;p57"/>
            <p:cNvCxnSpPr>
              <a:stCxn id="4225" idx="0"/>
            </p:cNvCxnSpPr>
            <p:nvPr/>
          </p:nvCxnSpPr>
          <p:spPr>
            <a:xfrm flipH="1" rot="10800000">
              <a:off x="4572000" y="974950"/>
              <a:ext cx="1658400" cy="2348700"/>
            </a:xfrm>
            <a:prstGeom prst="straightConnector1">
              <a:avLst/>
            </a:prstGeom>
            <a:noFill/>
            <a:ln cap="flat" cmpd="sng" w="38100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7" name="Google Shape;4317;p57"/>
            <p:cNvCxnSpPr>
              <a:stCxn id="4224" idx="0"/>
            </p:cNvCxnSpPr>
            <p:nvPr/>
          </p:nvCxnSpPr>
          <p:spPr>
            <a:xfrm>
              <a:off x="4572000" y="4710950"/>
              <a:ext cx="1680900" cy="309300"/>
            </a:xfrm>
            <a:prstGeom prst="straightConnector1">
              <a:avLst/>
            </a:prstGeom>
            <a:noFill/>
            <a:ln cap="flat" cmpd="sng" w="38100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8" name="Google Shape;4318;p57"/>
            <p:cNvSpPr/>
            <p:nvPr/>
          </p:nvSpPr>
          <p:spPr>
            <a:xfrm>
              <a:off x="6362775" y="2028250"/>
              <a:ext cx="25884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Self Attention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19" name="Google Shape;4319;p57"/>
            <p:cNvSpPr/>
            <p:nvPr/>
          </p:nvSpPr>
          <p:spPr>
            <a:xfrm>
              <a:off x="6362775" y="1113850"/>
              <a:ext cx="5490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20" name="Google Shape;4320;p57"/>
            <p:cNvSpPr/>
            <p:nvPr/>
          </p:nvSpPr>
          <p:spPr>
            <a:xfrm>
              <a:off x="7048575" y="1113850"/>
              <a:ext cx="5490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21" name="Google Shape;4321;p57"/>
            <p:cNvSpPr/>
            <p:nvPr/>
          </p:nvSpPr>
          <p:spPr>
            <a:xfrm>
              <a:off x="7734375" y="1113850"/>
              <a:ext cx="5490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22" name="Google Shape;4322;p57"/>
            <p:cNvSpPr/>
            <p:nvPr/>
          </p:nvSpPr>
          <p:spPr>
            <a:xfrm>
              <a:off x="8420175" y="1113850"/>
              <a:ext cx="549000" cy="526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23" name="Google Shape;4323;p57"/>
            <p:cNvCxnSpPr/>
            <p:nvPr/>
          </p:nvCxnSpPr>
          <p:spPr>
            <a:xfrm rot="10800000">
              <a:off x="6629400" y="25550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24" name="Google Shape;4324;p57"/>
            <p:cNvCxnSpPr/>
            <p:nvPr/>
          </p:nvCxnSpPr>
          <p:spPr>
            <a:xfrm rot="10800000">
              <a:off x="7337612" y="25550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25" name="Google Shape;4325;p57"/>
            <p:cNvCxnSpPr/>
            <p:nvPr/>
          </p:nvCxnSpPr>
          <p:spPr>
            <a:xfrm rot="10800000">
              <a:off x="8034618" y="25550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26" name="Google Shape;4326;p57"/>
            <p:cNvCxnSpPr/>
            <p:nvPr/>
          </p:nvCxnSpPr>
          <p:spPr>
            <a:xfrm rot="10800000">
              <a:off x="8706971" y="25550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27" name="Google Shape;4327;p57"/>
            <p:cNvCxnSpPr/>
            <p:nvPr/>
          </p:nvCxnSpPr>
          <p:spPr>
            <a:xfrm rot="10800000">
              <a:off x="6629400" y="1640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28" name="Google Shape;4328;p57"/>
            <p:cNvCxnSpPr/>
            <p:nvPr/>
          </p:nvCxnSpPr>
          <p:spPr>
            <a:xfrm rot="10800000">
              <a:off x="7337612" y="1640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29" name="Google Shape;4329;p57"/>
            <p:cNvCxnSpPr/>
            <p:nvPr/>
          </p:nvCxnSpPr>
          <p:spPr>
            <a:xfrm rot="10800000">
              <a:off x="8034618" y="1640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30" name="Google Shape;4330;p57"/>
            <p:cNvCxnSpPr/>
            <p:nvPr/>
          </p:nvCxnSpPr>
          <p:spPr>
            <a:xfrm rot="10800000">
              <a:off x="8706971" y="1640650"/>
              <a:ext cx="0" cy="38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31" name="Google Shape;4331;p57"/>
          <p:cNvGrpSpPr/>
          <p:nvPr/>
        </p:nvGrpSpPr>
        <p:grpSpPr>
          <a:xfrm>
            <a:off x="191675" y="515475"/>
            <a:ext cx="4380325" cy="4603200"/>
            <a:chOff x="191675" y="515475"/>
            <a:chExt cx="4380325" cy="4603200"/>
          </a:xfrm>
        </p:grpSpPr>
        <p:sp>
          <p:nvSpPr>
            <p:cNvPr id="4332" name="Google Shape;4332;p57"/>
            <p:cNvSpPr/>
            <p:nvPr/>
          </p:nvSpPr>
          <p:spPr>
            <a:xfrm>
              <a:off x="191675" y="515475"/>
              <a:ext cx="2902200" cy="4603200"/>
            </a:xfrm>
            <a:prstGeom prst="rect">
              <a:avLst/>
            </a:prstGeom>
            <a:solidFill>
              <a:srgbClr val="FA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57"/>
            <p:cNvSpPr/>
            <p:nvPr/>
          </p:nvSpPr>
          <p:spPr>
            <a:xfrm>
              <a:off x="320550" y="2770475"/>
              <a:ext cx="549000" cy="385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34" name="Google Shape;4334;p57"/>
            <p:cNvSpPr/>
            <p:nvPr/>
          </p:nvSpPr>
          <p:spPr>
            <a:xfrm>
              <a:off x="1006350" y="2770475"/>
              <a:ext cx="549000" cy="385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35" name="Google Shape;4335;p57"/>
            <p:cNvSpPr/>
            <p:nvPr/>
          </p:nvSpPr>
          <p:spPr>
            <a:xfrm>
              <a:off x="1692150" y="2770475"/>
              <a:ext cx="549000" cy="385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36" name="Google Shape;4336;p57"/>
            <p:cNvSpPr/>
            <p:nvPr/>
          </p:nvSpPr>
          <p:spPr>
            <a:xfrm>
              <a:off x="2377950" y="2770475"/>
              <a:ext cx="549000" cy="385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37" name="Google Shape;4337;p57"/>
            <p:cNvCxnSpPr/>
            <p:nvPr/>
          </p:nvCxnSpPr>
          <p:spPr>
            <a:xfrm rot="10800000">
              <a:off x="587175" y="3856088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38" name="Google Shape;4338;p57"/>
            <p:cNvCxnSpPr/>
            <p:nvPr/>
          </p:nvCxnSpPr>
          <p:spPr>
            <a:xfrm rot="10800000">
              <a:off x="1295388" y="3856088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39" name="Google Shape;4339;p57"/>
            <p:cNvCxnSpPr/>
            <p:nvPr/>
          </p:nvCxnSpPr>
          <p:spPr>
            <a:xfrm rot="10800000">
              <a:off x="1992396" y="3856088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40" name="Google Shape;4340;p57"/>
            <p:cNvCxnSpPr/>
            <p:nvPr/>
          </p:nvCxnSpPr>
          <p:spPr>
            <a:xfrm rot="10800000">
              <a:off x="2664750" y="3856088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341" name="Google Shape;4341;p57"/>
            <p:cNvGrpSpPr/>
            <p:nvPr/>
          </p:nvGrpSpPr>
          <p:grpSpPr>
            <a:xfrm>
              <a:off x="503069" y="4161710"/>
              <a:ext cx="2279400" cy="145800"/>
              <a:chOff x="3432300" y="4072075"/>
              <a:chExt cx="2279400" cy="145800"/>
            </a:xfrm>
          </p:grpSpPr>
          <p:grpSp>
            <p:nvGrpSpPr>
              <p:cNvPr id="4342" name="Google Shape;4342;p57"/>
              <p:cNvGrpSpPr/>
              <p:nvPr/>
            </p:nvGrpSpPr>
            <p:grpSpPr>
              <a:xfrm>
                <a:off x="34323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43" name="Google Shape;4343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4" name="Google Shape;4344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5" name="Google Shape;4345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46" name="Google Shape;4346;p57"/>
              <p:cNvGrpSpPr/>
              <p:nvPr/>
            </p:nvGrpSpPr>
            <p:grpSpPr>
              <a:xfrm>
                <a:off x="40419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47" name="Google Shape;4347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8" name="Google Shape;4348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9" name="Google Shape;4349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50" name="Google Shape;4350;p57"/>
              <p:cNvGrpSpPr/>
              <p:nvPr/>
            </p:nvGrpSpPr>
            <p:grpSpPr>
              <a:xfrm>
                <a:off x="46515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51" name="Google Shape;4351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2" name="Google Shape;4352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3" name="Google Shape;4353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54" name="Google Shape;4354;p57"/>
              <p:cNvGrpSpPr/>
              <p:nvPr/>
            </p:nvGrpSpPr>
            <p:grpSpPr>
              <a:xfrm>
                <a:off x="52611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55" name="Google Shape;4355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6" name="Google Shape;4356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7" name="Google Shape;4357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4358" name="Google Shape;4358;p57"/>
            <p:cNvCxnSpPr/>
            <p:nvPr/>
          </p:nvCxnSpPr>
          <p:spPr>
            <a:xfrm>
              <a:off x="3059300" y="1030850"/>
              <a:ext cx="1512600" cy="1017600"/>
            </a:xfrm>
            <a:prstGeom prst="straightConnector1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9" name="Google Shape;4359;p57"/>
            <p:cNvCxnSpPr/>
            <p:nvPr/>
          </p:nvCxnSpPr>
          <p:spPr>
            <a:xfrm rot="10800000">
              <a:off x="3070500" y="3218350"/>
              <a:ext cx="1501500" cy="105300"/>
            </a:xfrm>
            <a:prstGeom prst="straightConnector1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60" name="Google Shape;4360;p57"/>
            <p:cNvSpPr/>
            <p:nvPr/>
          </p:nvSpPr>
          <p:spPr>
            <a:xfrm>
              <a:off x="320550" y="3467075"/>
              <a:ext cx="2588400" cy="385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Enc-Dec Attention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61" name="Google Shape;4361;p57"/>
            <p:cNvCxnSpPr/>
            <p:nvPr/>
          </p:nvCxnSpPr>
          <p:spPr>
            <a:xfrm rot="10800000">
              <a:off x="587175" y="3155779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2" name="Google Shape;4362;p57"/>
            <p:cNvCxnSpPr/>
            <p:nvPr/>
          </p:nvCxnSpPr>
          <p:spPr>
            <a:xfrm rot="10800000">
              <a:off x="1295388" y="3155779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3" name="Google Shape;4363;p57"/>
            <p:cNvCxnSpPr/>
            <p:nvPr/>
          </p:nvCxnSpPr>
          <p:spPr>
            <a:xfrm rot="10800000">
              <a:off x="1992396" y="3155779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4" name="Google Shape;4364;p57"/>
            <p:cNvCxnSpPr/>
            <p:nvPr/>
          </p:nvCxnSpPr>
          <p:spPr>
            <a:xfrm rot="10800000">
              <a:off x="2664750" y="3155779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65" name="Google Shape;4365;p57"/>
            <p:cNvSpPr/>
            <p:nvPr/>
          </p:nvSpPr>
          <p:spPr>
            <a:xfrm>
              <a:off x="328550" y="4364608"/>
              <a:ext cx="2588400" cy="2949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Self Attention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66" name="Google Shape;4366;p57"/>
            <p:cNvCxnSpPr/>
            <p:nvPr/>
          </p:nvCxnSpPr>
          <p:spPr>
            <a:xfrm rot="10800000">
              <a:off x="595175" y="4649133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7" name="Google Shape;4367;p57"/>
            <p:cNvCxnSpPr/>
            <p:nvPr/>
          </p:nvCxnSpPr>
          <p:spPr>
            <a:xfrm rot="10800000">
              <a:off x="1303388" y="4649133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8" name="Google Shape;4368;p57"/>
            <p:cNvCxnSpPr/>
            <p:nvPr/>
          </p:nvCxnSpPr>
          <p:spPr>
            <a:xfrm rot="10800000">
              <a:off x="2000396" y="4649133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9" name="Google Shape;4369;p57"/>
            <p:cNvCxnSpPr/>
            <p:nvPr/>
          </p:nvCxnSpPr>
          <p:spPr>
            <a:xfrm rot="10800000">
              <a:off x="2672750" y="4649133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370" name="Google Shape;4370;p57"/>
            <p:cNvGrpSpPr/>
            <p:nvPr/>
          </p:nvGrpSpPr>
          <p:grpSpPr>
            <a:xfrm>
              <a:off x="511069" y="4937174"/>
              <a:ext cx="2279400" cy="145800"/>
              <a:chOff x="3432300" y="4072075"/>
              <a:chExt cx="2279400" cy="145800"/>
            </a:xfrm>
          </p:grpSpPr>
          <p:grpSp>
            <p:nvGrpSpPr>
              <p:cNvPr id="4371" name="Google Shape;4371;p57"/>
              <p:cNvGrpSpPr/>
              <p:nvPr/>
            </p:nvGrpSpPr>
            <p:grpSpPr>
              <a:xfrm>
                <a:off x="34323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72" name="Google Shape;4372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3" name="Google Shape;4373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4" name="Google Shape;4374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75" name="Google Shape;4375;p57"/>
              <p:cNvGrpSpPr/>
              <p:nvPr/>
            </p:nvGrpSpPr>
            <p:grpSpPr>
              <a:xfrm>
                <a:off x="40419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76" name="Google Shape;4376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7" name="Google Shape;4377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8" name="Google Shape;4378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79" name="Google Shape;4379;p57"/>
              <p:cNvGrpSpPr/>
              <p:nvPr/>
            </p:nvGrpSpPr>
            <p:grpSpPr>
              <a:xfrm>
                <a:off x="46515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80" name="Google Shape;4380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1" name="Google Shape;4381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2" name="Google Shape;4382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83" name="Google Shape;4383;p57"/>
              <p:cNvGrpSpPr/>
              <p:nvPr/>
            </p:nvGrpSpPr>
            <p:grpSpPr>
              <a:xfrm>
                <a:off x="52611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384" name="Google Shape;4384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5" name="Google Shape;4385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6" name="Google Shape;4386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4387" name="Google Shape;4387;p57"/>
            <p:cNvCxnSpPr/>
            <p:nvPr/>
          </p:nvCxnSpPr>
          <p:spPr>
            <a:xfrm rot="10800000">
              <a:off x="437075" y="3874741"/>
              <a:ext cx="5700" cy="47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88" name="Google Shape;4388;p57"/>
            <p:cNvCxnSpPr/>
            <p:nvPr/>
          </p:nvCxnSpPr>
          <p:spPr>
            <a:xfrm rot="10800000">
              <a:off x="1080294" y="3874741"/>
              <a:ext cx="5700" cy="47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89" name="Google Shape;4389;p57"/>
            <p:cNvCxnSpPr/>
            <p:nvPr/>
          </p:nvCxnSpPr>
          <p:spPr>
            <a:xfrm rot="10800000">
              <a:off x="1678689" y="3874741"/>
              <a:ext cx="5700" cy="47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0" name="Google Shape;4390;p57"/>
            <p:cNvCxnSpPr/>
            <p:nvPr/>
          </p:nvCxnSpPr>
          <p:spPr>
            <a:xfrm rot="10800000">
              <a:off x="2288290" y="3874741"/>
              <a:ext cx="5700" cy="47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91" name="Google Shape;4391;p57"/>
            <p:cNvSpPr/>
            <p:nvPr/>
          </p:nvSpPr>
          <p:spPr>
            <a:xfrm>
              <a:off x="320550" y="605498"/>
              <a:ext cx="549000" cy="385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92" name="Google Shape;4392;p57"/>
            <p:cNvSpPr/>
            <p:nvPr/>
          </p:nvSpPr>
          <p:spPr>
            <a:xfrm>
              <a:off x="1006350" y="605498"/>
              <a:ext cx="549000" cy="385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93" name="Google Shape;4393;p57"/>
            <p:cNvSpPr/>
            <p:nvPr/>
          </p:nvSpPr>
          <p:spPr>
            <a:xfrm>
              <a:off x="1692150" y="605498"/>
              <a:ext cx="549000" cy="385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94" name="Google Shape;4394;p57"/>
            <p:cNvSpPr/>
            <p:nvPr/>
          </p:nvSpPr>
          <p:spPr>
            <a:xfrm>
              <a:off x="2377950" y="605498"/>
              <a:ext cx="549000" cy="385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FF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95" name="Google Shape;4395;p57"/>
            <p:cNvCxnSpPr/>
            <p:nvPr/>
          </p:nvCxnSpPr>
          <p:spPr>
            <a:xfrm rot="10800000">
              <a:off x="587175" y="1691112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6" name="Google Shape;4396;p57"/>
            <p:cNvCxnSpPr/>
            <p:nvPr/>
          </p:nvCxnSpPr>
          <p:spPr>
            <a:xfrm rot="10800000">
              <a:off x="1295388" y="1691112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7" name="Google Shape;4397;p57"/>
            <p:cNvCxnSpPr/>
            <p:nvPr/>
          </p:nvCxnSpPr>
          <p:spPr>
            <a:xfrm rot="10800000">
              <a:off x="1992396" y="1691112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8" name="Google Shape;4398;p57"/>
            <p:cNvCxnSpPr/>
            <p:nvPr/>
          </p:nvCxnSpPr>
          <p:spPr>
            <a:xfrm rot="10800000">
              <a:off x="2664750" y="1691112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399" name="Google Shape;4399;p57"/>
            <p:cNvGrpSpPr/>
            <p:nvPr/>
          </p:nvGrpSpPr>
          <p:grpSpPr>
            <a:xfrm>
              <a:off x="503069" y="1996734"/>
              <a:ext cx="2279400" cy="145800"/>
              <a:chOff x="3432300" y="4072075"/>
              <a:chExt cx="2279400" cy="145800"/>
            </a:xfrm>
          </p:grpSpPr>
          <p:grpSp>
            <p:nvGrpSpPr>
              <p:cNvPr id="4400" name="Google Shape;4400;p57"/>
              <p:cNvGrpSpPr/>
              <p:nvPr/>
            </p:nvGrpSpPr>
            <p:grpSpPr>
              <a:xfrm>
                <a:off x="34323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401" name="Google Shape;4401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2" name="Google Shape;4402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3" name="Google Shape;4403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04" name="Google Shape;4404;p57"/>
              <p:cNvGrpSpPr/>
              <p:nvPr/>
            </p:nvGrpSpPr>
            <p:grpSpPr>
              <a:xfrm>
                <a:off x="40419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405" name="Google Shape;4405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6" name="Google Shape;4406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7" name="Google Shape;4407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08" name="Google Shape;4408;p57"/>
              <p:cNvGrpSpPr/>
              <p:nvPr/>
            </p:nvGrpSpPr>
            <p:grpSpPr>
              <a:xfrm>
                <a:off x="46515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409" name="Google Shape;4409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0" name="Google Shape;4410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1" name="Google Shape;4411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12" name="Google Shape;4412;p57"/>
              <p:cNvGrpSpPr/>
              <p:nvPr/>
            </p:nvGrpSpPr>
            <p:grpSpPr>
              <a:xfrm>
                <a:off x="5261100" y="4072075"/>
                <a:ext cx="450600" cy="145800"/>
                <a:chOff x="705975" y="2364450"/>
                <a:chExt cx="450600" cy="145800"/>
              </a:xfrm>
            </p:grpSpPr>
            <p:sp>
              <p:nvSpPr>
                <p:cNvPr id="4413" name="Google Shape;4413;p5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4" name="Google Shape;4414;p5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5" name="Google Shape;4415;p5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16" name="Google Shape;4416;p57"/>
            <p:cNvSpPr/>
            <p:nvPr/>
          </p:nvSpPr>
          <p:spPr>
            <a:xfrm>
              <a:off x="320550" y="1302098"/>
              <a:ext cx="2588400" cy="3852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Enc-Dec Attention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17" name="Google Shape;4417;p57"/>
            <p:cNvCxnSpPr/>
            <p:nvPr/>
          </p:nvCxnSpPr>
          <p:spPr>
            <a:xfrm rot="10800000">
              <a:off x="587175" y="990802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18" name="Google Shape;4418;p57"/>
            <p:cNvCxnSpPr/>
            <p:nvPr/>
          </p:nvCxnSpPr>
          <p:spPr>
            <a:xfrm rot="10800000">
              <a:off x="1295388" y="990802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19" name="Google Shape;4419;p57"/>
            <p:cNvCxnSpPr/>
            <p:nvPr/>
          </p:nvCxnSpPr>
          <p:spPr>
            <a:xfrm rot="10800000">
              <a:off x="1992396" y="990802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0" name="Google Shape;4420;p57"/>
            <p:cNvCxnSpPr/>
            <p:nvPr/>
          </p:nvCxnSpPr>
          <p:spPr>
            <a:xfrm rot="10800000">
              <a:off x="2664750" y="990802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21" name="Google Shape;4421;p57"/>
            <p:cNvSpPr/>
            <p:nvPr/>
          </p:nvSpPr>
          <p:spPr>
            <a:xfrm>
              <a:off x="328550" y="2199631"/>
              <a:ext cx="2588400" cy="2949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Self Attention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22" name="Google Shape;4422;p57"/>
            <p:cNvCxnSpPr/>
            <p:nvPr/>
          </p:nvCxnSpPr>
          <p:spPr>
            <a:xfrm rot="10800000">
              <a:off x="595175" y="2484156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3" name="Google Shape;4423;p57"/>
            <p:cNvCxnSpPr/>
            <p:nvPr/>
          </p:nvCxnSpPr>
          <p:spPr>
            <a:xfrm rot="10800000">
              <a:off x="1303388" y="2484156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4" name="Google Shape;4424;p57"/>
            <p:cNvCxnSpPr/>
            <p:nvPr/>
          </p:nvCxnSpPr>
          <p:spPr>
            <a:xfrm rot="10800000">
              <a:off x="2000396" y="2484156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5" name="Google Shape;4425;p57"/>
            <p:cNvCxnSpPr/>
            <p:nvPr/>
          </p:nvCxnSpPr>
          <p:spPr>
            <a:xfrm rot="10800000">
              <a:off x="2672750" y="2484156"/>
              <a:ext cx="0" cy="29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6" name="Google Shape;4426;p57"/>
            <p:cNvCxnSpPr/>
            <p:nvPr/>
          </p:nvCxnSpPr>
          <p:spPr>
            <a:xfrm rot="10800000">
              <a:off x="437075" y="1709765"/>
              <a:ext cx="5700" cy="47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7" name="Google Shape;4427;p57"/>
            <p:cNvCxnSpPr/>
            <p:nvPr/>
          </p:nvCxnSpPr>
          <p:spPr>
            <a:xfrm rot="10800000">
              <a:off x="1080294" y="1709765"/>
              <a:ext cx="5700" cy="47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8" name="Google Shape;4428;p57"/>
            <p:cNvCxnSpPr/>
            <p:nvPr/>
          </p:nvCxnSpPr>
          <p:spPr>
            <a:xfrm rot="10800000">
              <a:off x="1678689" y="1709765"/>
              <a:ext cx="5700" cy="47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9" name="Google Shape;4429;p57"/>
            <p:cNvCxnSpPr/>
            <p:nvPr/>
          </p:nvCxnSpPr>
          <p:spPr>
            <a:xfrm rot="10800000">
              <a:off x="2288290" y="1709765"/>
              <a:ext cx="5700" cy="478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to </a:t>
            </a:r>
            <a:r>
              <a:rPr i="1" lang="en"/>
              <a:t>Global Soft Attention</a:t>
            </a:r>
            <a:endParaRPr i="1"/>
          </a:p>
        </p:txBody>
      </p:sp>
      <p:sp>
        <p:nvSpPr>
          <p:cNvPr id="4435" name="Google Shape;4435;p58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6" name="Google Shape;4436;p58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7" name="Google Shape;4437;p58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8" name="Google Shape;4438;p58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9" name="Google Shape;4439;p58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0" name="Google Shape;4440;p58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1" name="Google Shape;4441;p58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2" name="Google Shape;4442;p58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3" name="Google Shape;4443;p58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44" name="Google Shape;4444;p58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4445" name="Google Shape;4445;p5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5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5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8" name="Google Shape;4448;p58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4449" name="Google Shape;4449;p5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5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5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2" name="Google Shape;4452;p58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4453" name="Google Shape;4453;p5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5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5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6" name="Google Shape;4456;p58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4457" name="Google Shape;4457;p5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5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5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0" name="Google Shape;4460;p58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4461" name="Google Shape;4461;p5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5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5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4" name="Google Shape;4464;p58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4465" name="Google Shape;4465;p58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66" name="Google Shape;4466;p58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67" name="Google Shape;4467;p58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68" name="Google Shape;4468;p58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4469" name="Google Shape;4469;p5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5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5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2" name="Google Shape;4472;p58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4473" name="Google Shape;4473;p58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74" name="Google Shape;4474;p58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75" name="Google Shape;4475;p58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76" name="Google Shape;4476;p58"/>
            <p:cNvCxnSpPr>
              <a:stCxn id="4463" idx="3"/>
              <a:endCxn id="4473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77" name="Google Shape;4477;p58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4478" name="Google Shape;4478;p58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58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58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1" name="Google Shape;4481;p58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4482" name="Google Shape;4482;p58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83" name="Google Shape;4483;p58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84" name="Google Shape;4484;p58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85" name="Google Shape;4485;p58"/>
            <p:cNvCxnSpPr>
              <a:stCxn id="4471" idx="3"/>
              <a:endCxn id="4482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86" name="Google Shape;4486;p58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4487" name="Google Shape;4487;p58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4488" name="Google Shape;4488;p5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5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5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491" name="Google Shape;4491;p58"/>
            <p:cNvCxnSpPr>
              <a:stCxn id="4490" idx="3"/>
              <a:endCxn id="4465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92" name="Google Shape;4492;p58"/>
          <p:cNvGrpSpPr/>
          <p:nvPr/>
        </p:nvGrpSpPr>
        <p:grpSpPr>
          <a:xfrm>
            <a:off x="3008887" y="1883876"/>
            <a:ext cx="1844850" cy="1082401"/>
            <a:chOff x="2375987" y="1878051"/>
            <a:chExt cx="1844850" cy="1082401"/>
          </a:xfrm>
        </p:grpSpPr>
        <p:sp>
          <p:nvSpPr>
            <p:cNvPr id="4493" name="Google Shape;4493;p58"/>
            <p:cNvSpPr txBox="1"/>
            <p:nvPr/>
          </p:nvSpPr>
          <p:spPr>
            <a:xfrm>
              <a:off x="2375987" y="1878051"/>
              <a:ext cx="113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Decoder D hidden state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aseline="-25000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494" name="Google Shape;4494;p58"/>
            <p:cNvGrpSpPr/>
            <p:nvPr/>
          </p:nvGrpSpPr>
          <p:grpSpPr>
            <a:xfrm>
              <a:off x="3627890" y="2052819"/>
              <a:ext cx="450600" cy="145800"/>
              <a:chOff x="705975" y="2212050"/>
              <a:chExt cx="450600" cy="145800"/>
            </a:xfrm>
          </p:grpSpPr>
          <p:sp>
            <p:nvSpPr>
              <p:cNvPr id="4495" name="Google Shape;4495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8" name="Google Shape;4498;p58"/>
            <p:cNvGrpSpPr/>
            <p:nvPr/>
          </p:nvGrpSpPr>
          <p:grpSpPr>
            <a:xfrm>
              <a:off x="3485537" y="2193313"/>
              <a:ext cx="735300" cy="767139"/>
              <a:chOff x="2381850" y="2879113"/>
              <a:chExt cx="735300" cy="767139"/>
            </a:xfrm>
          </p:grpSpPr>
          <p:sp>
            <p:nvSpPr>
              <p:cNvPr id="4499" name="Google Shape;4499;p58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500" name="Google Shape;4500;p58"/>
              <p:cNvCxnSpPr/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01" name="Google Shape;4501;p58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502" name="Google Shape;4502;p58"/>
            <p:cNvGrpSpPr/>
            <p:nvPr/>
          </p:nvGrpSpPr>
          <p:grpSpPr>
            <a:xfrm>
              <a:off x="2813185" y="2497319"/>
              <a:ext cx="672300" cy="145800"/>
              <a:chOff x="1709498" y="3183119"/>
              <a:chExt cx="672300" cy="145800"/>
            </a:xfrm>
          </p:grpSpPr>
          <p:grpSp>
            <p:nvGrpSpPr>
              <p:cNvPr id="4503" name="Google Shape;4503;p58"/>
              <p:cNvGrpSpPr/>
              <p:nvPr/>
            </p:nvGrpSpPr>
            <p:grpSpPr>
              <a:xfrm>
                <a:off x="1709498" y="3183119"/>
                <a:ext cx="450600" cy="145800"/>
                <a:chOff x="705975" y="2357780"/>
                <a:chExt cx="450600" cy="145800"/>
              </a:xfrm>
            </p:grpSpPr>
            <p:sp>
              <p:nvSpPr>
                <p:cNvPr id="4504" name="Google Shape;4504;p58"/>
                <p:cNvSpPr/>
                <p:nvPr/>
              </p:nvSpPr>
              <p:spPr>
                <a:xfrm>
                  <a:off x="705975" y="235778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5" name="Google Shape;4505;p58"/>
                <p:cNvSpPr/>
                <p:nvPr/>
              </p:nvSpPr>
              <p:spPr>
                <a:xfrm>
                  <a:off x="858375" y="235778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6" name="Google Shape;4506;p58"/>
                <p:cNvSpPr/>
                <p:nvPr/>
              </p:nvSpPr>
              <p:spPr>
                <a:xfrm>
                  <a:off x="1010775" y="235778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507" name="Google Shape;4507;p58"/>
              <p:cNvCxnSpPr>
                <a:stCxn id="4506" idx="3"/>
                <a:endCxn id="4499" idx="1"/>
              </p:cNvCxnSpPr>
              <p:nvPr/>
            </p:nvCxnSpPr>
            <p:spPr>
              <a:xfrm>
                <a:off x="2160098" y="3256019"/>
                <a:ext cx="221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4508" name="Google Shape;4508;p58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4509" name="Google Shape;4509;p58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510" name="Google Shape;4510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13" name="Google Shape;4513;p58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14" name="Google Shape;4514;p58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15" name="Google Shape;4515;p58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16" name="Google Shape;4516;p58"/>
            <p:cNvCxnSpPr>
              <a:stCxn id="4480" idx="3"/>
              <a:endCxn id="4513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17" name="Google Shape;4517;p58"/>
          <p:cNvGrpSpPr/>
          <p:nvPr/>
        </p:nvGrpSpPr>
        <p:grpSpPr>
          <a:xfrm>
            <a:off x="4711390" y="2058644"/>
            <a:ext cx="1361547" cy="682341"/>
            <a:chOff x="4078490" y="2052819"/>
            <a:chExt cx="1361547" cy="682341"/>
          </a:xfrm>
        </p:grpSpPr>
        <p:grpSp>
          <p:nvGrpSpPr>
            <p:cNvPr id="4518" name="Google Shape;4518;p58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4519" name="Google Shape;4519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22" name="Google Shape;4522;p58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23" name="Google Shape;4523;p58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24" name="Google Shape;4524;p58"/>
            <p:cNvCxnSpPr>
              <a:stCxn id="4497" idx="3"/>
              <a:endCxn id="4522" idx="1"/>
            </p:cNvCxnSpPr>
            <p:nvPr/>
          </p:nvCxnSpPr>
          <p:spPr>
            <a:xfrm>
              <a:off x="4078490" y="2125719"/>
              <a:ext cx="626100" cy="448200"/>
            </a:xfrm>
            <a:prstGeom prst="bentConnector3">
              <a:avLst>
                <a:gd fmla="val 5001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25" name="Google Shape;4525;p58"/>
          <p:cNvGrpSpPr/>
          <p:nvPr/>
        </p:nvGrpSpPr>
        <p:grpSpPr>
          <a:xfrm>
            <a:off x="4120800" y="896496"/>
            <a:ext cx="735300" cy="1102179"/>
            <a:chOff x="3487900" y="890671"/>
            <a:chExt cx="735300" cy="1102179"/>
          </a:xfrm>
        </p:grpSpPr>
        <p:sp>
          <p:nvSpPr>
            <p:cNvPr id="4526" name="Google Shape;4526;p58"/>
            <p:cNvSpPr txBox="1"/>
            <p:nvPr/>
          </p:nvSpPr>
          <p:spPr>
            <a:xfrm>
              <a:off x="3509243" y="11870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27" name="Google Shape;4527;p58"/>
            <p:cNvSpPr txBox="1"/>
            <p:nvPr/>
          </p:nvSpPr>
          <p:spPr>
            <a:xfrm>
              <a:off x="3512721" y="8906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28" name="Google Shape;4528;p58"/>
            <p:cNvSpPr/>
            <p:nvPr/>
          </p:nvSpPr>
          <p:spPr>
            <a:xfrm>
              <a:off x="3487900" y="16703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529" name="Google Shape;4529;p58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4530" name="Google Shape;4530;p58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31" name="Google Shape;4531;p58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32" name="Google Shape;4532;p58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533" name="Google Shape;4533;p58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4" name="Google Shape;4534;p58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35" name="Google Shape;4535;p58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4536" name="Google Shape;4536;p5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5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5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9" name="Google Shape;4539;p58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4540" name="Google Shape;4540;p58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4541" name="Google Shape;4541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44" name="Google Shape;4544;p58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45" name="Google Shape;4545;p58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46" name="Google Shape;4546;p58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47" name="Google Shape;4547;p58"/>
            <p:cNvCxnSpPr>
              <a:stCxn id="4512" idx="3"/>
              <a:endCxn id="4544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548" name="Google Shape;4548;p58"/>
          <p:cNvSpPr/>
          <p:nvPr/>
        </p:nvSpPr>
        <p:spPr>
          <a:xfrm>
            <a:off x="4120800" y="2793275"/>
            <a:ext cx="5023200" cy="23502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9" name="Google Shape;4549;p58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4550" name="Google Shape;4550;p58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1" name="Google Shape;4551;p58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52" name="Google Shape;4552;p58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53" name="Google Shape;4553;p58"/>
          <p:cNvGrpSpPr/>
          <p:nvPr/>
        </p:nvGrpSpPr>
        <p:grpSpPr>
          <a:xfrm>
            <a:off x="5166089" y="4326083"/>
            <a:ext cx="961500" cy="697886"/>
            <a:chOff x="4980750" y="4326083"/>
            <a:chExt cx="961500" cy="697886"/>
          </a:xfrm>
        </p:grpSpPr>
        <p:sp>
          <p:nvSpPr>
            <p:cNvPr id="4554" name="Google Shape;4554;p5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e2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55" name="Google Shape;4555;p5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556" name="Google Shape;4556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59" name="Google Shape;4559;p5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60" name="Google Shape;4560;p5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561" name="Google Shape;4561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64" name="Google Shape;4564;p58"/>
          <p:cNvGrpSpPr/>
          <p:nvPr/>
        </p:nvGrpSpPr>
        <p:grpSpPr>
          <a:xfrm>
            <a:off x="6156689" y="4326083"/>
            <a:ext cx="961500" cy="697886"/>
            <a:chOff x="4980750" y="4326083"/>
            <a:chExt cx="961500" cy="697886"/>
          </a:xfrm>
        </p:grpSpPr>
        <p:sp>
          <p:nvSpPr>
            <p:cNvPr id="4565" name="Google Shape;4565;p5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e3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66" name="Google Shape;4566;p5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567" name="Google Shape;4567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70" name="Google Shape;4570;p5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7F6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1" name="Google Shape;4571;p5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572" name="Google Shape;4572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75" name="Google Shape;4575;p58"/>
          <p:cNvGrpSpPr/>
          <p:nvPr/>
        </p:nvGrpSpPr>
        <p:grpSpPr>
          <a:xfrm>
            <a:off x="7147289" y="4326083"/>
            <a:ext cx="961500" cy="697886"/>
            <a:chOff x="4980750" y="4326083"/>
            <a:chExt cx="961500" cy="697886"/>
          </a:xfrm>
        </p:grpSpPr>
        <p:sp>
          <p:nvSpPr>
            <p:cNvPr id="4576" name="Google Shape;4576;p5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e4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7" name="Google Shape;4577;p5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578" name="Google Shape;4578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81" name="Google Shape;4581;p5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82" name="Google Shape;4582;p5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583" name="Google Shape;4583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86" name="Google Shape;4586;p58"/>
          <p:cNvGrpSpPr/>
          <p:nvPr/>
        </p:nvGrpSpPr>
        <p:grpSpPr>
          <a:xfrm>
            <a:off x="8137889" y="4326083"/>
            <a:ext cx="961500" cy="697886"/>
            <a:chOff x="4980750" y="4326083"/>
            <a:chExt cx="961500" cy="697886"/>
          </a:xfrm>
        </p:grpSpPr>
        <p:sp>
          <p:nvSpPr>
            <p:cNvPr id="4587" name="Google Shape;4587;p5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e5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88" name="Google Shape;4588;p5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589" name="Google Shape;4589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92" name="Google Shape;4592;p5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93" name="Google Shape;4593;p5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594" name="Google Shape;4594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97" name="Google Shape;4597;p58"/>
          <p:cNvGrpSpPr/>
          <p:nvPr/>
        </p:nvGrpSpPr>
        <p:grpSpPr>
          <a:xfrm>
            <a:off x="4175489" y="4326083"/>
            <a:ext cx="961500" cy="697886"/>
            <a:chOff x="4980750" y="4326083"/>
            <a:chExt cx="961500" cy="697886"/>
          </a:xfrm>
        </p:grpSpPr>
        <p:sp>
          <p:nvSpPr>
            <p:cNvPr id="4598" name="Google Shape;4598;p58"/>
            <p:cNvSpPr/>
            <p:nvPr/>
          </p:nvSpPr>
          <p:spPr>
            <a:xfrm>
              <a:off x="4980750" y="4513775"/>
              <a:ext cx="9615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e1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99" name="Google Shape;4599;p58"/>
            <p:cNvGrpSpPr/>
            <p:nvPr/>
          </p:nvGrpSpPr>
          <p:grpSpPr>
            <a:xfrm>
              <a:off x="5009501" y="4878169"/>
              <a:ext cx="450600" cy="145800"/>
              <a:chOff x="705975" y="2212050"/>
              <a:chExt cx="450600" cy="145800"/>
            </a:xfrm>
          </p:grpSpPr>
          <p:sp>
            <p:nvSpPr>
              <p:cNvPr id="4600" name="Google Shape;4600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03" name="Google Shape;4603;p58"/>
            <p:cNvSpPr/>
            <p:nvPr/>
          </p:nvSpPr>
          <p:spPr>
            <a:xfrm>
              <a:off x="5388602" y="432608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604" name="Google Shape;4604;p58"/>
            <p:cNvGrpSpPr/>
            <p:nvPr/>
          </p:nvGrpSpPr>
          <p:grpSpPr>
            <a:xfrm>
              <a:off x="5462892" y="4878169"/>
              <a:ext cx="450600" cy="145800"/>
              <a:chOff x="705975" y="2212050"/>
              <a:chExt cx="450600" cy="145800"/>
            </a:xfrm>
          </p:grpSpPr>
          <p:sp>
            <p:nvSpPr>
              <p:cNvPr id="4605" name="Google Shape;4605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08" name="Google Shape;4608;p58"/>
          <p:cNvGrpSpPr/>
          <p:nvPr/>
        </p:nvGrpSpPr>
        <p:grpSpPr>
          <a:xfrm>
            <a:off x="4233450" y="3510275"/>
            <a:ext cx="680056" cy="766025"/>
            <a:chOff x="4233450" y="3510275"/>
            <a:chExt cx="680056" cy="766025"/>
          </a:xfrm>
        </p:grpSpPr>
        <p:sp>
          <p:nvSpPr>
            <p:cNvPr id="4609" name="Google Shape;4609;p58"/>
            <p:cNvSpPr txBox="1"/>
            <p:nvPr/>
          </p:nvSpPr>
          <p:spPr>
            <a:xfrm>
              <a:off x="4233450" y="3510275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10" name="Google Shape;4610;p58"/>
            <p:cNvSpPr/>
            <p:nvPr/>
          </p:nvSpPr>
          <p:spPr>
            <a:xfrm>
              <a:off x="4443142" y="3557533"/>
              <a:ext cx="145800" cy="145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11" name="Google Shape;4611;p58"/>
            <p:cNvCxnSpPr/>
            <p:nvPr/>
          </p:nvCxnSpPr>
          <p:spPr>
            <a:xfrm flipH="1" rot="10800000">
              <a:off x="4335714" y="3702489"/>
              <a:ext cx="480000" cy="25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12" name="Google Shape;4612;p58"/>
            <p:cNvSpPr txBox="1"/>
            <p:nvPr/>
          </p:nvSpPr>
          <p:spPr>
            <a:xfrm>
              <a:off x="4366950" y="3753100"/>
              <a:ext cx="31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Σ</a:t>
              </a:r>
              <a:endParaRPr/>
            </a:p>
          </p:txBody>
        </p:sp>
        <p:sp>
          <p:nvSpPr>
            <p:cNvPr id="4613" name="Google Shape;4613;p58"/>
            <p:cNvSpPr txBox="1"/>
            <p:nvPr/>
          </p:nvSpPr>
          <p:spPr>
            <a:xfrm>
              <a:off x="4558014" y="3745463"/>
              <a:ext cx="329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14" name="Google Shape;4614;p58"/>
            <p:cNvSpPr/>
            <p:nvPr/>
          </p:nvSpPr>
          <p:spPr>
            <a:xfrm>
              <a:off x="4767706" y="3792721"/>
              <a:ext cx="145800" cy="145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615" name="Google Shape;4615;p58"/>
          <p:cNvGrpSpPr/>
          <p:nvPr/>
        </p:nvGrpSpPr>
        <p:grpSpPr>
          <a:xfrm>
            <a:off x="5300250" y="3510275"/>
            <a:ext cx="3651856" cy="766025"/>
            <a:chOff x="5300250" y="3510275"/>
            <a:chExt cx="3651856" cy="766025"/>
          </a:xfrm>
        </p:grpSpPr>
        <p:grpSp>
          <p:nvGrpSpPr>
            <p:cNvPr id="4616" name="Google Shape;4616;p58"/>
            <p:cNvGrpSpPr/>
            <p:nvPr/>
          </p:nvGrpSpPr>
          <p:grpSpPr>
            <a:xfrm>
              <a:off x="5300250" y="3510275"/>
              <a:ext cx="680056" cy="766025"/>
              <a:chOff x="4233450" y="3510275"/>
              <a:chExt cx="680056" cy="766025"/>
            </a:xfrm>
          </p:grpSpPr>
          <p:sp>
            <p:nvSpPr>
              <p:cNvPr id="4617" name="Google Shape;4617;p58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18" name="Google Shape;4618;p58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619" name="Google Shape;4619;p58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20" name="Google Shape;4620;p58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621" name="Google Shape;4621;p58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22" name="Google Shape;4622;p58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623" name="Google Shape;4623;p58"/>
            <p:cNvGrpSpPr/>
            <p:nvPr/>
          </p:nvGrpSpPr>
          <p:grpSpPr>
            <a:xfrm>
              <a:off x="6290850" y="3510275"/>
              <a:ext cx="680056" cy="766025"/>
              <a:chOff x="4233450" y="3510275"/>
              <a:chExt cx="680056" cy="766025"/>
            </a:xfrm>
          </p:grpSpPr>
          <p:sp>
            <p:nvSpPr>
              <p:cNvPr id="4624" name="Google Shape;4624;p58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25" name="Google Shape;4625;p58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7F6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626" name="Google Shape;4626;p58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27" name="Google Shape;4627;p58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628" name="Google Shape;4628;p58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29" name="Google Shape;4629;p58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630" name="Google Shape;4630;p58"/>
            <p:cNvGrpSpPr/>
            <p:nvPr/>
          </p:nvGrpSpPr>
          <p:grpSpPr>
            <a:xfrm>
              <a:off x="7281450" y="3510275"/>
              <a:ext cx="680056" cy="766025"/>
              <a:chOff x="4233450" y="3510275"/>
              <a:chExt cx="680056" cy="766025"/>
            </a:xfrm>
          </p:grpSpPr>
          <p:sp>
            <p:nvSpPr>
              <p:cNvPr id="4631" name="Google Shape;4631;p58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32" name="Google Shape;4632;p58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1C23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633" name="Google Shape;4633;p58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34" name="Google Shape;4634;p58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635" name="Google Shape;4635;p58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36" name="Google Shape;4636;p58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637" name="Google Shape;4637;p58"/>
            <p:cNvGrpSpPr/>
            <p:nvPr/>
          </p:nvGrpSpPr>
          <p:grpSpPr>
            <a:xfrm>
              <a:off x="8272050" y="3510275"/>
              <a:ext cx="680056" cy="766025"/>
              <a:chOff x="4233450" y="3510275"/>
              <a:chExt cx="680056" cy="766025"/>
            </a:xfrm>
          </p:grpSpPr>
          <p:sp>
            <p:nvSpPr>
              <p:cNvPr id="4638" name="Google Shape;4638;p58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39" name="Google Shape;4639;p58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640" name="Google Shape;4640;p58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41" name="Google Shape;4641;p58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4642" name="Google Shape;4642;p58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43" name="Google Shape;4643;p58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644" name="Google Shape;4644;p58"/>
          <p:cNvGrpSpPr/>
          <p:nvPr/>
        </p:nvGrpSpPr>
        <p:grpSpPr>
          <a:xfrm>
            <a:off x="4209675" y="2925025"/>
            <a:ext cx="4849800" cy="591375"/>
            <a:chOff x="4209675" y="2925025"/>
            <a:chExt cx="4849800" cy="591375"/>
          </a:xfrm>
        </p:grpSpPr>
        <p:cxnSp>
          <p:nvCxnSpPr>
            <p:cNvPr id="4645" name="Google Shape;4645;p58"/>
            <p:cNvCxnSpPr/>
            <p:nvPr/>
          </p:nvCxnSpPr>
          <p:spPr>
            <a:xfrm>
              <a:off x="4209675" y="3516400"/>
              <a:ext cx="484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46" name="Google Shape;4646;p58"/>
            <p:cNvGrpSpPr/>
            <p:nvPr/>
          </p:nvGrpSpPr>
          <p:grpSpPr>
            <a:xfrm>
              <a:off x="4450964" y="2925025"/>
              <a:ext cx="4338586" cy="540000"/>
              <a:chOff x="4583600" y="2086825"/>
              <a:chExt cx="4338586" cy="540000"/>
            </a:xfrm>
          </p:grpSpPr>
          <p:sp>
            <p:nvSpPr>
              <p:cNvPr id="4647" name="Google Shape;4647;p58"/>
              <p:cNvSpPr/>
              <p:nvPr/>
            </p:nvSpPr>
            <p:spPr>
              <a:xfrm>
                <a:off x="4583600" y="2391200"/>
                <a:ext cx="280200" cy="235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8" name="Google Shape;4648;p58"/>
              <p:cNvSpPr/>
              <p:nvPr/>
            </p:nvSpPr>
            <p:spPr>
              <a:xfrm>
                <a:off x="5670186" y="2201925"/>
                <a:ext cx="280200" cy="4248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9" name="Google Shape;4649;p58"/>
              <p:cNvSpPr/>
              <p:nvPr/>
            </p:nvSpPr>
            <p:spPr>
              <a:xfrm>
                <a:off x="6660786" y="2086825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0" name="Google Shape;4650;p58"/>
              <p:cNvSpPr/>
              <p:nvPr/>
            </p:nvSpPr>
            <p:spPr>
              <a:xfrm>
                <a:off x="7621286" y="2356925"/>
                <a:ext cx="280200" cy="269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58"/>
              <p:cNvSpPr/>
              <p:nvPr/>
            </p:nvSpPr>
            <p:spPr>
              <a:xfrm>
                <a:off x="8641986" y="2527838"/>
                <a:ext cx="280200" cy="98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52" name="Google Shape;4652;p58"/>
          <p:cNvGrpSpPr/>
          <p:nvPr/>
        </p:nvGrpSpPr>
        <p:grpSpPr>
          <a:xfrm>
            <a:off x="6187450" y="271869"/>
            <a:ext cx="2881200" cy="568981"/>
            <a:chOff x="6187450" y="271869"/>
            <a:chExt cx="2881200" cy="568981"/>
          </a:xfrm>
        </p:grpSpPr>
        <p:sp>
          <p:nvSpPr>
            <p:cNvPr id="4653" name="Google Shape;4653;p58"/>
            <p:cNvSpPr/>
            <p:nvPr/>
          </p:nvSpPr>
          <p:spPr>
            <a:xfrm>
              <a:off x="6187450" y="518350"/>
              <a:ext cx="28812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 = 𝜎(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 + b)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654" name="Google Shape;4654;p58"/>
            <p:cNvGrpSpPr/>
            <p:nvPr/>
          </p:nvGrpSpPr>
          <p:grpSpPr>
            <a:xfrm>
              <a:off x="6263640" y="271869"/>
              <a:ext cx="450600" cy="145800"/>
              <a:chOff x="705975" y="2212050"/>
              <a:chExt cx="450600" cy="145800"/>
            </a:xfrm>
          </p:grpSpPr>
          <p:sp>
            <p:nvSpPr>
              <p:cNvPr id="4655" name="Google Shape;4655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8" name="Google Shape;4658;p58"/>
            <p:cNvGrpSpPr/>
            <p:nvPr/>
          </p:nvGrpSpPr>
          <p:grpSpPr>
            <a:xfrm>
              <a:off x="6720840" y="271869"/>
              <a:ext cx="450600" cy="145800"/>
              <a:chOff x="705975" y="2212050"/>
              <a:chExt cx="450600" cy="145800"/>
            </a:xfrm>
          </p:grpSpPr>
          <p:sp>
            <p:nvSpPr>
              <p:cNvPr id="4659" name="Google Shape;4659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2" name="Google Shape;4662;p58"/>
            <p:cNvGrpSpPr/>
            <p:nvPr/>
          </p:nvGrpSpPr>
          <p:grpSpPr>
            <a:xfrm>
              <a:off x="7178040" y="271869"/>
              <a:ext cx="450600" cy="145800"/>
              <a:chOff x="705975" y="2212050"/>
              <a:chExt cx="450600" cy="145800"/>
            </a:xfrm>
          </p:grpSpPr>
          <p:sp>
            <p:nvSpPr>
              <p:cNvPr id="4663" name="Google Shape;4663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4" name="Google Shape;4664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5" name="Google Shape;4665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6" name="Google Shape;4666;p58"/>
            <p:cNvGrpSpPr/>
            <p:nvPr/>
          </p:nvGrpSpPr>
          <p:grpSpPr>
            <a:xfrm>
              <a:off x="7635240" y="271869"/>
              <a:ext cx="450600" cy="145800"/>
              <a:chOff x="705975" y="2212050"/>
              <a:chExt cx="450600" cy="145800"/>
            </a:xfrm>
          </p:grpSpPr>
          <p:sp>
            <p:nvSpPr>
              <p:cNvPr id="4667" name="Google Shape;4667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0" name="Google Shape;4670;p58"/>
            <p:cNvGrpSpPr/>
            <p:nvPr/>
          </p:nvGrpSpPr>
          <p:grpSpPr>
            <a:xfrm>
              <a:off x="8092440" y="271869"/>
              <a:ext cx="450600" cy="145800"/>
              <a:chOff x="705975" y="2212050"/>
              <a:chExt cx="450600" cy="145800"/>
            </a:xfrm>
          </p:grpSpPr>
          <p:sp>
            <p:nvSpPr>
              <p:cNvPr id="4671" name="Google Shape;4671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2" name="Google Shape;4672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4" name="Google Shape;4674;p58"/>
            <p:cNvGrpSpPr/>
            <p:nvPr/>
          </p:nvGrpSpPr>
          <p:grpSpPr>
            <a:xfrm>
              <a:off x="8549640" y="271869"/>
              <a:ext cx="450600" cy="145800"/>
              <a:chOff x="705975" y="2212050"/>
              <a:chExt cx="450600" cy="145800"/>
            </a:xfrm>
          </p:grpSpPr>
          <p:sp>
            <p:nvSpPr>
              <p:cNvPr id="4675" name="Google Shape;4675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78" name="Google Shape;4678;p58"/>
          <p:cNvGrpSpPr/>
          <p:nvPr/>
        </p:nvGrpSpPr>
        <p:grpSpPr>
          <a:xfrm>
            <a:off x="6410065" y="846652"/>
            <a:ext cx="2608800" cy="859668"/>
            <a:chOff x="6410065" y="846652"/>
            <a:chExt cx="2608800" cy="859668"/>
          </a:xfrm>
        </p:grpSpPr>
        <p:grpSp>
          <p:nvGrpSpPr>
            <p:cNvPr id="4679" name="Google Shape;4679;p58"/>
            <p:cNvGrpSpPr/>
            <p:nvPr/>
          </p:nvGrpSpPr>
          <p:grpSpPr>
            <a:xfrm>
              <a:off x="7426465" y="977019"/>
              <a:ext cx="450600" cy="145800"/>
              <a:chOff x="705975" y="2212050"/>
              <a:chExt cx="450600" cy="145800"/>
            </a:xfrm>
          </p:grpSpPr>
          <p:sp>
            <p:nvSpPr>
              <p:cNvPr id="4680" name="Google Shape;4680;p58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1" name="Google Shape;4681;p58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58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3" name="Google Shape;4683;p58"/>
            <p:cNvGrpSpPr/>
            <p:nvPr/>
          </p:nvGrpSpPr>
          <p:grpSpPr>
            <a:xfrm>
              <a:off x="6410065" y="1049919"/>
              <a:ext cx="2608800" cy="656400"/>
              <a:chOff x="6410065" y="1049919"/>
              <a:chExt cx="2608800" cy="656400"/>
            </a:xfrm>
          </p:grpSpPr>
          <p:cxnSp>
            <p:nvCxnSpPr>
              <p:cNvPr id="4684" name="Google Shape;4684;p58"/>
              <p:cNvCxnSpPr>
                <a:stCxn id="4680" idx="1"/>
              </p:cNvCxnSpPr>
              <p:nvPr/>
            </p:nvCxnSpPr>
            <p:spPr>
              <a:xfrm flipH="1">
                <a:off x="6410065" y="1049919"/>
                <a:ext cx="1016400" cy="63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5" name="Google Shape;4685;p58"/>
              <p:cNvCxnSpPr>
                <a:stCxn id="4682" idx="3"/>
              </p:cNvCxnSpPr>
              <p:nvPr/>
            </p:nvCxnSpPr>
            <p:spPr>
              <a:xfrm>
                <a:off x="7877065" y="1049919"/>
                <a:ext cx="1141800" cy="65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686" name="Google Shape;4686;p58"/>
            <p:cNvSpPr txBox="1"/>
            <p:nvPr/>
          </p:nvSpPr>
          <p:spPr>
            <a:xfrm>
              <a:off x="6975875" y="846652"/>
              <a:ext cx="45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x=</a:t>
              </a:r>
              <a:endParaRPr/>
            </a:p>
          </p:txBody>
        </p:sp>
      </p:grpSp>
      <p:cxnSp>
        <p:nvCxnSpPr>
          <p:cNvPr id="4687" name="Google Shape;4687;p58"/>
          <p:cNvCxnSpPr>
            <a:stCxn id="4531" idx="0"/>
            <a:endCxn id="4675" idx="0"/>
          </p:cNvCxnSpPr>
          <p:nvPr/>
        </p:nvCxnSpPr>
        <p:spPr>
          <a:xfrm rot="-5400000">
            <a:off x="6860079" y="-865854"/>
            <a:ext cx="624600" cy="2900100"/>
          </a:xfrm>
          <a:prstGeom prst="bentConnector3">
            <a:avLst>
              <a:gd fmla="val 1381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4688" name="Google Shape;46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0" y="1033526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9" name="Google Shape;4689;p58"/>
          <p:cNvSpPr txBox="1"/>
          <p:nvPr/>
        </p:nvSpPr>
        <p:spPr>
          <a:xfrm>
            <a:off x="91900" y="1624125"/>
            <a:ext cx="300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3" name="Shape 4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4" name="Google Shape;469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to </a:t>
            </a:r>
            <a:r>
              <a:rPr i="1" lang="en"/>
              <a:t>Global Soft Attention</a:t>
            </a:r>
            <a:endParaRPr/>
          </a:p>
        </p:txBody>
      </p:sp>
      <p:sp>
        <p:nvSpPr>
          <p:cNvPr id="4695" name="Google Shape;4695;p59"/>
          <p:cNvSpPr txBox="1"/>
          <p:nvPr>
            <p:ph idx="1" type="body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Global Soft Attention: </a:t>
            </a:r>
            <a:r>
              <a:rPr i="1" lang="en"/>
              <a:t>Attention</a:t>
            </a:r>
            <a:r>
              <a:rPr lang="en"/>
              <a:t>(</a:t>
            </a:r>
            <a:r>
              <a:rPr b="1" lang="en"/>
              <a:t>H</a:t>
            </a:r>
            <a:r>
              <a:rPr b="1" baseline="-25000" lang="en"/>
              <a:t>d1</a:t>
            </a:r>
            <a:r>
              <a:rPr lang="en"/>
              <a:t>, </a:t>
            </a:r>
            <a:r>
              <a:rPr b="1" lang="en"/>
              <a:t>H</a:t>
            </a:r>
            <a:r>
              <a:rPr b="1" baseline="-25000" lang="en"/>
              <a:t>e</a:t>
            </a:r>
            <a:r>
              <a:rPr lang="en"/>
              <a:t>, </a:t>
            </a:r>
            <a:r>
              <a:rPr b="1" lang="en"/>
              <a:t>H</a:t>
            </a:r>
            <a:r>
              <a:rPr b="1" baseline="-25000" lang="en"/>
              <a:t>e</a:t>
            </a:r>
            <a:r>
              <a:rPr lang="en"/>
              <a:t>)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Stack last decoder hidden state into a </a:t>
            </a:r>
            <a:r>
              <a:rPr i="1" lang="en"/>
              <a:t>Query</a:t>
            </a:r>
            <a:r>
              <a:rPr lang="en"/>
              <a:t> tensor because we use it to query each </a:t>
            </a:r>
            <a:r>
              <a:rPr i="1" lang="en"/>
              <a:t>Key</a:t>
            </a:r>
            <a:r>
              <a:rPr lang="en"/>
              <a:t>, the encoder hidden states at each timestep, to get a weighted </a:t>
            </a:r>
            <a:r>
              <a:rPr i="1" lang="en"/>
              <a:t>Value</a:t>
            </a:r>
            <a:r>
              <a:rPr lang="en"/>
              <a:t>, the encoder hidden states at each timestep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Transformer Encoder-Decoder Attention: </a:t>
            </a:r>
            <a:r>
              <a:rPr i="1" lang="en"/>
              <a:t>Attention</a:t>
            </a:r>
            <a:r>
              <a:rPr lang="en"/>
              <a:t>(</a:t>
            </a:r>
            <a:r>
              <a:rPr b="1" lang="en"/>
              <a:t>D</a:t>
            </a:r>
            <a:r>
              <a:rPr lang="en"/>
              <a:t>, </a:t>
            </a:r>
            <a:r>
              <a:rPr b="1" lang="en"/>
              <a:t>E</a:t>
            </a:r>
            <a:r>
              <a:rPr lang="en"/>
              <a:t>, </a:t>
            </a:r>
            <a:r>
              <a:rPr b="1" lang="en"/>
              <a:t>E</a:t>
            </a:r>
            <a:r>
              <a:rPr lang="en"/>
              <a:t>)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Decoder self-attention </a:t>
            </a:r>
            <a:r>
              <a:rPr i="1" lang="en"/>
              <a:t>Query</a:t>
            </a:r>
            <a:r>
              <a:rPr lang="en"/>
              <a:t> to encoder self-attention </a:t>
            </a:r>
            <a:r>
              <a:rPr i="1" lang="en"/>
              <a:t>Keys</a:t>
            </a:r>
            <a:r>
              <a:rPr lang="en"/>
              <a:t> to get weighted encoder self-attention </a:t>
            </a:r>
            <a:r>
              <a:rPr i="1" lang="en"/>
              <a:t>Values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Key difference: in the Transformer decoder, we have access to multiple timesteps because Transformers operate on </a:t>
            </a:r>
            <a:r>
              <a:rPr i="1" lang="en"/>
              <a:t>sets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9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Intuitions</a:t>
            </a:r>
            <a:endParaRPr/>
          </a:p>
        </p:txBody>
      </p:sp>
      <p:sp>
        <p:nvSpPr>
          <p:cNvPr id="4701" name="Google Shape;4701;p60"/>
          <p:cNvSpPr txBox="1"/>
          <p:nvPr>
            <p:ph idx="1" type="body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Transformer Encoder Self Attention: </a:t>
            </a:r>
            <a:r>
              <a:rPr i="1" lang="en"/>
              <a:t>Attention</a:t>
            </a:r>
            <a:r>
              <a:rPr lang="en"/>
              <a:t>(</a:t>
            </a:r>
            <a:r>
              <a:rPr b="1" lang="en"/>
              <a:t>X</a:t>
            </a:r>
            <a:r>
              <a:rPr b="1" baseline="-25000" lang="en"/>
              <a:t>i</a:t>
            </a:r>
            <a:r>
              <a:rPr lang="en"/>
              <a:t>, </a:t>
            </a:r>
            <a:r>
              <a:rPr b="1" lang="en"/>
              <a:t>X</a:t>
            </a:r>
            <a:r>
              <a:rPr b="1" baseline="-25000" lang="en"/>
              <a:t>i</a:t>
            </a:r>
            <a:r>
              <a:rPr lang="en"/>
              <a:t>, </a:t>
            </a:r>
            <a:r>
              <a:rPr b="1" lang="en"/>
              <a:t>X</a:t>
            </a:r>
            <a:r>
              <a:rPr b="1" baseline="-25000" lang="en"/>
              <a:t>i</a:t>
            </a:r>
            <a:r>
              <a:rPr lang="en"/>
              <a:t>)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the words in the input sequence relate to one another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"/>
              <a:t>Query</a:t>
            </a:r>
            <a:r>
              <a:rPr lang="en"/>
              <a:t> how each word relates to the </a:t>
            </a:r>
            <a:r>
              <a:rPr i="1" lang="en"/>
              <a:t>Keys</a:t>
            </a:r>
            <a:r>
              <a:rPr lang="en"/>
              <a:t> of other words in the set (and itself), to get weighted </a:t>
            </a:r>
            <a:r>
              <a:rPr i="1" lang="en"/>
              <a:t>Value</a:t>
            </a:r>
            <a:r>
              <a:rPr lang="en"/>
              <a:t> of each words’ representation with respect to others in the sequence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Key takeaway: in self-attention, we encode the entire set of tokens with respect to one another, ending with a size L set of self-conditioned embeddings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5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Intuitions</a:t>
            </a:r>
            <a:endParaRPr/>
          </a:p>
        </p:txBody>
      </p:sp>
      <p:sp>
        <p:nvSpPr>
          <p:cNvPr id="4707" name="Google Shape;4707;p61"/>
          <p:cNvSpPr txBox="1"/>
          <p:nvPr>
            <p:ph idx="1" type="body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Transformer Decoder Self Attention: </a:t>
            </a:r>
            <a:r>
              <a:rPr i="1" lang="en"/>
              <a:t>Attention</a:t>
            </a:r>
            <a:r>
              <a:rPr lang="en"/>
              <a:t>(</a:t>
            </a:r>
            <a:r>
              <a:rPr b="1" lang="en"/>
              <a:t>X</a:t>
            </a:r>
            <a:r>
              <a:rPr b="1" baseline="-25000" lang="en"/>
              <a:t>o</a:t>
            </a:r>
            <a:r>
              <a:rPr lang="en"/>
              <a:t>, </a:t>
            </a:r>
            <a:r>
              <a:rPr b="1" lang="en"/>
              <a:t>X</a:t>
            </a:r>
            <a:r>
              <a:rPr b="1" baseline="-25000" lang="en"/>
              <a:t>o</a:t>
            </a:r>
            <a:r>
              <a:rPr lang="en"/>
              <a:t>, </a:t>
            </a:r>
            <a:r>
              <a:rPr b="1" lang="en"/>
              <a:t>X</a:t>
            </a:r>
            <a:r>
              <a:rPr b="1" baseline="-25000" lang="en"/>
              <a:t>o</a:t>
            </a:r>
            <a:r>
              <a:rPr lang="en"/>
              <a:t>)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the words in the output sequence relate to one another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"/>
              <a:t>Query</a:t>
            </a:r>
            <a:r>
              <a:rPr lang="en"/>
              <a:t> how each word relates to the </a:t>
            </a:r>
            <a:r>
              <a:rPr i="1" lang="en"/>
              <a:t>Keys</a:t>
            </a:r>
            <a:r>
              <a:rPr lang="en"/>
              <a:t> of other words in the set (and itself), to get weighted </a:t>
            </a:r>
            <a:r>
              <a:rPr i="1" lang="en"/>
              <a:t>Value</a:t>
            </a:r>
            <a:r>
              <a:rPr lang="en"/>
              <a:t> of each words’ representation with respect to others in the sequence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Key takeaway: In a Transformer, we have access to the input and output sets at encoding time, so the decoder self-attention can create a latent embedding too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NLP FUNDAMENTALS: Language Models</a:t>
            </a:r>
            <a:endParaRPr b="1"/>
          </a:p>
        </p:txBody>
      </p:sp>
      <p:sp>
        <p:nvSpPr>
          <p:cNvPr id="96" name="Google Shape;96;p17"/>
          <p:cNvSpPr txBox="1"/>
          <p:nvPr/>
        </p:nvSpPr>
        <p:spPr>
          <a:xfrm>
            <a:off x="311700" y="1117825"/>
            <a:ext cx="8520600" cy="3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an estimate of the likelihood of a string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Tokenizing the string into component parts is necessary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we can consider a string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 a sequence of tokens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</a:t>
            </a:r>
            <a:r>
              <a:rPr baseline="-25000"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i="1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a language model estimates: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p(s) = p(w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Term is overloaded; also used these days to mean: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k-1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— (e.g., </a:t>
            </a:r>
            <a:r>
              <a:rPr i="1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auto-regressive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k-1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k+1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</a:t>
            </a:r>
            <a:r>
              <a:rPr baseline="-25000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— (e.g., </a:t>
            </a:r>
            <a:r>
              <a:rPr i="1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cloze / MLM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50" y="2637950"/>
            <a:ext cx="650175" cy="6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p62"/>
          <p:cNvSpPr txBox="1"/>
          <p:nvPr>
            <p:ph idx="1" type="body"/>
          </p:nvPr>
        </p:nvSpPr>
        <p:spPr>
          <a:xfrm>
            <a:off x="3432300" y="471095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{a,     b,     c,     d}</a:t>
            </a:r>
            <a:endParaRPr/>
          </a:p>
        </p:txBody>
      </p:sp>
      <p:sp>
        <p:nvSpPr>
          <p:cNvPr id="4713" name="Google Shape;4713;p62"/>
          <p:cNvSpPr/>
          <p:nvPr/>
        </p:nvSpPr>
        <p:spPr>
          <a:xfrm>
            <a:off x="3556800" y="3323650"/>
            <a:ext cx="2030400" cy="5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4" name="Google Shape;4714;p62"/>
          <p:cNvSpPr/>
          <p:nvPr/>
        </p:nvSpPr>
        <p:spPr>
          <a:xfrm>
            <a:off x="3556800" y="2048425"/>
            <a:ext cx="2030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5" name="Google Shape;4715;p62"/>
          <p:cNvSpPr txBox="1"/>
          <p:nvPr>
            <p:ph idx="1" type="body"/>
          </p:nvPr>
        </p:nvSpPr>
        <p:spPr>
          <a:xfrm>
            <a:off x="3432300" y="77320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{1,     2,     3,     4}</a:t>
            </a:r>
            <a:endParaRPr/>
          </a:p>
        </p:txBody>
      </p:sp>
      <p:grpSp>
        <p:nvGrpSpPr>
          <p:cNvPr id="4716" name="Google Shape;4716;p62"/>
          <p:cNvGrpSpPr/>
          <p:nvPr/>
        </p:nvGrpSpPr>
        <p:grpSpPr>
          <a:xfrm>
            <a:off x="3432300" y="4453075"/>
            <a:ext cx="2279400" cy="145800"/>
            <a:chOff x="3432300" y="4072075"/>
            <a:chExt cx="2279400" cy="145800"/>
          </a:xfrm>
        </p:grpSpPr>
        <p:grpSp>
          <p:nvGrpSpPr>
            <p:cNvPr id="4717" name="Google Shape;4717;p62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4718" name="Google Shape;4718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1" name="Google Shape;4721;p62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4722" name="Google Shape;4722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5" name="Google Shape;4725;p62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4726" name="Google Shape;4726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9" name="Google Shape;4729;p62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4730" name="Google Shape;4730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33" name="Google Shape;4733;p62"/>
          <p:cNvGrpSpPr/>
          <p:nvPr/>
        </p:nvGrpSpPr>
        <p:grpSpPr>
          <a:xfrm>
            <a:off x="3432300" y="1328875"/>
            <a:ext cx="2279400" cy="145800"/>
            <a:chOff x="3432300" y="947875"/>
            <a:chExt cx="2279400" cy="145800"/>
          </a:xfrm>
        </p:grpSpPr>
        <p:grpSp>
          <p:nvGrpSpPr>
            <p:cNvPr id="4734" name="Google Shape;4734;p62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4735" name="Google Shape;4735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8" name="Google Shape;4738;p62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4739" name="Google Shape;4739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2" name="Google Shape;4742;p62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4743" name="Google Shape;4743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6" name="Google Shape;4746;p62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4747" name="Google Shape;4747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750" name="Google Shape;4750;p62"/>
          <p:cNvCxnSpPr>
            <a:endCxn id="4713" idx="2"/>
          </p:cNvCxnSpPr>
          <p:nvPr/>
        </p:nvCxnSpPr>
        <p:spPr>
          <a:xfrm rot="10800000">
            <a:off x="4572000" y="3850450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1" name="Google Shape;4751;p62"/>
          <p:cNvCxnSpPr>
            <a:stCxn id="4714" idx="0"/>
          </p:cNvCxnSpPr>
          <p:nvPr/>
        </p:nvCxnSpPr>
        <p:spPr>
          <a:xfrm rot="10800000">
            <a:off x="4572000" y="16632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2" name="Google Shape;4752;p62"/>
          <p:cNvCxnSpPr>
            <a:stCxn id="4713" idx="0"/>
          </p:cNvCxnSpPr>
          <p:nvPr/>
        </p:nvCxnSpPr>
        <p:spPr>
          <a:xfrm rot="10800000">
            <a:off x="4572000" y="3092950"/>
            <a:ext cx="0" cy="23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3" name="Google Shape;4753;p62"/>
          <p:cNvCxnSpPr>
            <a:endCxn id="4714" idx="2"/>
          </p:cNvCxnSpPr>
          <p:nvPr/>
        </p:nvCxnSpPr>
        <p:spPr>
          <a:xfrm rot="10800000">
            <a:off x="4572000" y="2575225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54" name="Google Shape;4754;p62"/>
          <p:cNvGrpSpPr/>
          <p:nvPr/>
        </p:nvGrpSpPr>
        <p:grpSpPr>
          <a:xfrm>
            <a:off x="3432300" y="2884251"/>
            <a:ext cx="2279400" cy="145800"/>
            <a:chOff x="3432300" y="2503251"/>
            <a:chExt cx="2279400" cy="145800"/>
          </a:xfrm>
        </p:grpSpPr>
        <p:grpSp>
          <p:nvGrpSpPr>
            <p:cNvPr id="4755" name="Google Shape;4755;p62"/>
            <p:cNvGrpSpPr/>
            <p:nvPr/>
          </p:nvGrpSpPr>
          <p:grpSpPr>
            <a:xfrm>
              <a:off x="3432300" y="2503251"/>
              <a:ext cx="450600" cy="145800"/>
              <a:chOff x="705975" y="2364450"/>
              <a:chExt cx="450600" cy="145800"/>
            </a:xfrm>
          </p:grpSpPr>
          <p:sp>
            <p:nvSpPr>
              <p:cNvPr id="4756" name="Google Shape;4756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9" name="Google Shape;4759;p62"/>
            <p:cNvGrpSpPr/>
            <p:nvPr/>
          </p:nvGrpSpPr>
          <p:grpSpPr>
            <a:xfrm>
              <a:off x="4041900" y="2503251"/>
              <a:ext cx="450600" cy="145800"/>
              <a:chOff x="705975" y="2364450"/>
              <a:chExt cx="450600" cy="145800"/>
            </a:xfrm>
          </p:grpSpPr>
          <p:sp>
            <p:nvSpPr>
              <p:cNvPr id="4760" name="Google Shape;4760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3" name="Google Shape;4763;p62"/>
            <p:cNvGrpSpPr/>
            <p:nvPr/>
          </p:nvGrpSpPr>
          <p:grpSpPr>
            <a:xfrm>
              <a:off x="4651500" y="2503251"/>
              <a:ext cx="450600" cy="145800"/>
              <a:chOff x="705975" y="2364450"/>
              <a:chExt cx="450600" cy="145800"/>
            </a:xfrm>
          </p:grpSpPr>
          <p:sp>
            <p:nvSpPr>
              <p:cNvPr id="4764" name="Google Shape;4764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7" name="Google Shape;4767;p62"/>
            <p:cNvGrpSpPr/>
            <p:nvPr/>
          </p:nvGrpSpPr>
          <p:grpSpPr>
            <a:xfrm>
              <a:off x="5261100" y="2503251"/>
              <a:ext cx="450600" cy="145800"/>
              <a:chOff x="705975" y="2364450"/>
              <a:chExt cx="450600" cy="145800"/>
            </a:xfrm>
          </p:grpSpPr>
          <p:sp>
            <p:nvSpPr>
              <p:cNvPr id="4768" name="Google Shape;4768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71" name="Google Shape;4771;p6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We Train a Transformer?</a:t>
            </a:r>
            <a:endParaRPr/>
          </a:p>
        </p:txBody>
      </p:sp>
      <p:sp>
        <p:nvSpPr>
          <p:cNvPr id="4772" name="Google Shape;4772;p62"/>
          <p:cNvSpPr txBox="1"/>
          <p:nvPr>
            <p:ph idx="1" type="body"/>
          </p:nvPr>
        </p:nvSpPr>
        <p:spPr>
          <a:xfrm>
            <a:off x="311700" y="2048425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{1,     2,     3,     4}</a:t>
            </a:r>
            <a:endParaRPr/>
          </a:p>
        </p:txBody>
      </p:sp>
      <p:cxnSp>
        <p:nvCxnSpPr>
          <p:cNvPr id="4773" name="Google Shape;4773;p62"/>
          <p:cNvCxnSpPr>
            <a:stCxn id="4772" idx="3"/>
            <a:endCxn id="4714" idx="1"/>
          </p:cNvCxnSpPr>
          <p:nvPr/>
        </p:nvCxnSpPr>
        <p:spPr>
          <a:xfrm>
            <a:off x="2591100" y="2311825"/>
            <a:ext cx="965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74" name="Google Shape;4774;p62"/>
          <p:cNvGrpSpPr/>
          <p:nvPr/>
        </p:nvGrpSpPr>
        <p:grpSpPr>
          <a:xfrm>
            <a:off x="311700" y="1902625"/>
            <a:ext cx="2279400" cy="145800"/>
            <a:chOff x="311700" y="1902625"/>
            <a:chExt cx="2279400" cy="145800"/>
          </a:xfrm>
        </p:grpSpPr>
        <p:grpSp>
          <p:nvGrpSpPr>
            <p:cNvPr id="4775" name="Google Shape;4775;p62"/>
            <p:cNvGrpSpPr/>
            <p:nvPr/>
          </p:nvGrpSpPr>
          <p:grpSpPr>
            <a:xfrm>
              <a:off x="311700" y="1902625"/>
              <a:ext cx="450600" cy="145800"/>
              <a:chOff x="705975" y="2364450"/>
              <a:chExt cx="450600" cy="145800"/>
            </a:xfrm>
          </p:grpSpPr>
          <p:sp>
            <p:nvSpPr>
              <p:cNvPr id="4776" name="Google Shape;4776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9" name="Google Shape;4779;p62"/>
            <p:cNvGrpSpPr/>
            <p:nvPr/>
          </p:nvGrpSpPr>
          <p:grpSpPr>
            <a:xfrm>
              <a:off x="921300" y="1902625"/>
              <a:ext cx="450600" cy="145800"/>
              <a:chOff x="705975" y="2364450"/>
              <a:chExt cx="450600" cy="145800"/>
            </a:xfrm>
          </p:grpSpPr>
          <p:sp>
            <p:nvSpPr>
              <p:cNvPr id="4780" name="Google Shape;4780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3" name="Google Shape;4783;p62"/>
            <p:cNvGrpSpPr/>
            <p:nvPr/>
          </p:nvGrpSpPr>
          <p:grpSpPr>
            <a:xfrm>
              <a:off x="1530900" y="1902625"/>
              <a:ext cx="450600" cy="145800"/>
              <a:chOff x="705975" y="2364450"/>
              <a:chExt cx="450600" cy="145800"/>
            </a:xfrm>
          </p:grpSpPr>
          <p:sp>
            <p:nvSpPr>
              <p:cNvPr id="4784" name="Google Shape;4784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6" name="Google Shape;4786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7" name="Google Shape;4787;p62"/>
            <p:cNvGrpSpPr/>
            <p:nvPr/>
          </p:nvGrpSpPr>
          <p:grpSpPr>
            <a:xfrm>
              <a:off x="2140500" y="1902625"/>
              <a:ext cx="450600" cy="145800"/>
              <a:chOff x="705975" y="2364450"/>
              <a:chExt cx="450600" cy="145800"/>
            </a:xfrm>
          </p:grpSpPr>
          <p:sp>
            <p:nvSpPr>
              <p:cNvPr id="4788" name="Google Shape;4788;p62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62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62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91" name="Google Shape;4791;p62"/>
          <p:cNvSpPr txBox="1"/>
          <p:nvPr>
            <p:ph idx="1" type="body"/>
          </p:nvPr>
        </p:nvSpPr>
        <p:spPr>
          <a:xfrm>
            <a:off x="5977550" y="1152475"/>
            <a:ext cx="30834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Say we want to learn something really easy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a-&gt;1, b-&gt;2, …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Inputs: sets of letters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Outputs: sets of numbers</a:t>
            </a:r>
            <a:endParaRPr/>
          </a:p>
        </p:txBody>
      </p:sp>
      <p:sp>
        <p:nvSpPr>
          <p:cNvPr id="4792" name="Google Shape;4792;p62"/>
          <p:cNvSpPr txBox="1"/>
          <p:nvPr>
            <p:ph idx="1" type="body"/>
          </p:nvPr>
        </p:nvSpPr>
        <p:spPr>
          <a:xfrm>
            <a:off x="165975" y="2722825"/>
            <a:ext cx="3229200" cy="22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will this architecture learn?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To copy the decoder input to the output channel directly!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Doesn’t </a:t>
            </a:r>
            <a:r>
              <a:rPr i="1" lang="en"/>
              <a:t>need</a:t>
            </a:r>
            <a:r>
              <a:rPr lang="en"/>
              <a:t> input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6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p63"/>
          <p:cNvSpPr txBox="1"/>
          <p:nvPr>
            <p:ph idx="1" type="body"/>
          </p:nvPr>
        </p:nvSpPr>
        <p:spPr>
          <a:xfrm>
            <a:off x="3432300" y="471095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{a,     b,     c,     d}</a:t>
            </a:r>
            <a:endParaRPr/>
          </a:p>
        </p:txBody>
      </p:sp>
      <p:sp>
        <p:nvSpPr>
          <p:cNvPr id="4798" name="Google Shape;4798;p63"/>
          <p:cNvSpPr/>
          <p:nvPr/>
        </p:nvSpPr>
        <p:spPr>
          <a:xfrm>
            <a:off x="3556800" y="3323650"/>
            <a:ext cx="2030400" cy="5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9" name="Google Shape;4799;p63"/>
          <p:cNvSpPr/>
          <p:nvPr/>
        </p:nvSpPr>
        <p:spPr>
          <a:xfrm>
            <a:off x="3556800" y="2048425"/>
            <a:ext cx="2030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0" name="Google Shape;4800;p63"/>
          <p:cNvSpPr txBox="1"/>
          <p:nvPr>
            <p:ph idx="1" type="body"/>
          </p:nvPr>
        </p:nvSpPr>
        <p:spPr>
          <a:xfrm>
            <a:off x="3432300" y="77320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{1,     2,     3,     4}</a:t>
            </a:r>
            <a:endParaRPr/>
          </a:p>
        </p:txBody>
      </p:sp>
      <p:grpSp>
        <p:nvGrpSpPr>
          <p:cNvPr id="4801" name="Google Shape;4801;p63"/>
          <p:cNvGrpSpPr/>
          <p:nvPr/>
        </p:nvGrpSpPr>
        <p:grpSpPr>
          <a:xfrm>
            <a:off x="3432300" y="4453075"/>
            <a:ext cx="2279400" cy="145800"/>
            <a:chOff x="3432300" y="4072075"/>
            <a:chExt cx="2279400" cy="145800"/>
          </a:xfrm>
        </p:grpSpPr>
        <p:grpSp>
          <p:nvGrpSpPr>
            <p:cNvPr id="4802" name="Google Shape;4802;p63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4803" name="Google Shape;4803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06" name="Google Shape;4806;p63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4807" name="Google Shape;4807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0" name="Google Shape;4810;p63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4811" name="Google Shape;4811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4" name="Google Shape;4814;p63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4815" name="Google Shape;4815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18" name="Google Shape;4818;p63"/>
          <p:cNvGrpSpPr/>
          <p:nvPr/>
        </p:nvGrpSpPr>
        <p:grpSpPr>
          <a:xfrm>
            <a:off x="3432300" y="1328875"/>
            <a:ext cx="2279400" cy="145800"/>
            <a:chOff x="3432300" y="947875"/>
            <a:chExt cx="2279400" cy="145800"/>
          </a:xfrm>
        </p:grpSpPr>
        <p:grpSp>
          <p:nvGrpSpPr>
            <p:cNvPr id="4819" name="Google Shape;4819;p63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4820" name="Google Shape;4820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3" name="Google Shape;4823;p63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4824" name="Google Shape;4824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7" name="Google Shape;4827;p63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4828" name="Google Shape;4828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31" name="Google Shape;4831;p63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4832" name="Google Shape;4832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835" name="Google Shape;4835;p63"/>
          <p:cNvCxnSpPr>
            <a:endCxn id="4798" idx="2"/>
          </p:cNvCxnSpPr>
          <p:nvPr/>
        </p:nvCxnSpPr>
        <p:spPr>
          <a:xfrm rot="10800000">
            <a:off x="4572000" y="3850450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6" name="Google Shape;4836;p63"/>
          <p:cNvCxnSpPr>
            <a:stCxn id="4799" idx="0"/>
          </p:cNvCxnSpPr>
          <p:nvPr/>
        </p:nvCxnSpPr>
        <p:spPr>
          <a:xfrm rot="10800000">
            <a:off x="4572000" y="16632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7" name="Google Shape;4837;p63"/>
          <p:cNvCxnSpPr>
            <a:stCxn id="4798" idx="0"/>
          </p:cNvCxnSpPr>
          <p:nvPr/>
        </p:nvCxnSpPr>
        <p:spPr>
          <a:xfrm rot="10800000">
            <a:off x="4572000" y="3092950"/>
            <a:ext cx="0" cy="23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8" name="Google Shape;4838;p63"/>
          <p:cNvCxnSpPr>
            <a:endCxn id="4799" idx="2"/>
          </p:cNvCxnSpPr>
          <p:nvPr/>
        </p:nvCxnSpPr>
        <p:spPr>
          <a:xfrm rot="10800000">
            <a:off x="4572000" y="2575225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839" name="Google Shape;4839;p63"/>
          <p:cNvGrpSpPr/>
          <p:nvPr/>
        </p:nvGrpSpPr>
        <p:grpSpPr>
          <a:xfrm>
            <a:off x="3432300" y="2884251"/>
            <a:ext cx="2279400" cy="145800"/>
            <a:chOff x="3432300" y="2503251"/>
            <a:chExt cx="2279400" cy="145800"/>
          </a:xfrm>
        </p:grpSpPr>
        <p:grpSp>
          <p:nvGrpSpPr>
            <p:cNvPr id="4840" name="Google Shape;4840;p63"/>
            <p:cNvGrpSpPr/>
            <p:nvPr/>
          </p:nvGrpSpPr>
          <p:grpSpPr>
            <a:xfrm>
              <a:off x="3432300" y="2503251"/>
              <a:ext cx="450600" cy="145800"/>
              <a:chOff x="705975" y="2364450"/>
              <a:chExt cx="450600" cy="145800"/>
            </a:xfrm>
          </p:grpSpPr>
          <p:sp>
            <p:nvSpPr>
              <p:cNvPr id="4841" name="Google Shape;4841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2" name="Google Shape;4842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3" name="Google Shape;4843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4" name="Google Shape;4844;p63"/>
            <p:cNvGrpSpPr/>
            <p:nvPr/>
          </p:nvGrpSpPr>
          <p:grpSpPr>
            <a:xfrm>
              <a:off x="4041900" y="2503251"/>
              <a:ext cx="450600" cy="145800"/>
              <a:chOff x="705975" y="2364450"/>
              <a:chExt cx="450600" cy="145800"/>
            </a:xfrm>
          </p:grpSpPr>
          <p:sp>
            <p:nvSpPr>
              <p:cNvPr id="4845" name="Google Shape;4845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8" name="Google Shape;4848;p63"/>
            <p:cNvGrpSpPr/>
            <p:nvPr/>
          </p:nvGrpSpPr>
          <p:grpSpPr>
            <a:xfrm>
              <a:off x="4651500" y="2503251"/>
              <a:ext cx="450600" cy="145800"/>
              <a:chOff x="705975" y="2364450"/>
              <a:chExt cx="450600" cy="145800"/>
            </a:xfrm>
          </p:grpSpPr>
          <p:sp>
            <p:nvSpPr>
              <p:cNvPr id="4849" name="Google Shape;4849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2" name="Google Shape;4852;p63"/>
            <p:cNvGrpSpPr/>
            <p:nvPr/>
          </p:nvGrpSpPr>
          <p:grpSpPr>
            <a:xfrm>
              <a:off x="5261100" y="2503251"/>
              <a:ext cx="450600" cy="145800"/>
              <a:chOff x="705975" y="2364450"/>
              <a:chExt cx="450600" cy="145800"/>
            </a:xfrm>
          </p:grpSpPr>
          <p:sp>
            <p:nvSpPr>
              <p:cNvPr id="4853" name="Google Shape;4853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56" name="Google Shape;4856;p6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Supervision: Masking</a:t>
            </a:r>
            <a:endParaRPr/>
          </a:p>
        </p:txBody>
      </p:sp>
      <p:sp>
        <p:nvSpPr>
          <p:cNvPr id="4857" name="Google Shape;4857;p63"/>
          <p:cNvSpPr txBox="1"/>
          <p:nvPr>
            <p:ph idx="1" type="body"/>
          </p:nvPr>
        </p:nvSpPr>
        <p:spPr>
          <a:xfrm>
            <a:off x="311700" y="2048425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{1,     2,     ∅,     4}</a:t>
            </a:r>
            <a:endParaRPr/>
          </a:p>
        </p:txBody>
      </p:sp>
      <p:cxnSp>
        <p:nvCxnSpPr>
          <p:cNvPr id="4858" name="Google Shape;4858;p63"/>
          <p:cNvCxnSpPr>
            <a:stCxn id="4857" idx="3"/>
            <a:endCxn id="4799" idx="1"/>
          </p:cNvCxnSpPr>
          <p:nvPr/>
        </p:nvCxnSpPr>
        <p:spPr>
          <a:xfrm>
            <a:off x="2591100" y="2311825"/>
            <a:ext cx="965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859" name="Google Shape;4859;p63"/>
          <p:cNvGrpSpPr/>
          <p:nvPr/>
        </p:nvGrpSpPr>
        <p:grpSpPr>
          <a:xfrm>
            <a:off x="311700" y="1902625"/>
            <a:ext cx="2279400" cy="145800"/>
            <a:chOff x="3432300" y="947875"/>
            <a:chExt cx="2279400" cy="145800"/>
          </a:xfrm>
        </p:grpSpPr>
        <p:grpSp>
          <p:nvGrpSpPr>
            <p:cNvPr id="4860" name="Google Shape;4860;p63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4861" name="Google Shape;4861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4" name="Google Shape;4864;p63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4865" name="Google Shape;4865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8" name="Google Shape;4868;p63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4869" name="Google Shape;4869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2" name="Google Shape;4872;p63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4873" name="Google Shape;4873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76" name="Google Shape;4876;p63"/>
          <p:cNvGrpSpPr/>
          <p:nvPr/>
        </p:nvGrpSpPr>
        <p:grpSpPr>
          <a:xfrm>
            <a:off x="311700" y="1445425"/>
            <a:ext cx="2279400" cy="145800"/>
            <a:chOff x="3432300" y="947875"/>
            <a:chExt cx="2279400" cy="145800"/>
          </a:xfrm>
        </p:grpSpPr>
        <p:grpSp>
          <p:nvGrpSpPr>
            <p:cNvPr id="4877" name="Google Shape;4877;p63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4878" name="Google Shape;4878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1" name="Google Shape;4881;p63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4882" name="Google Shape;4882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5" name="Google Shape;4885;p63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4886" name="Google Shape;4886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9" name="Google Shape;4889;p63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4890" name="Google Shape;4890;p6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6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6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893" name="Google Shape;4893;p63"/>
          <p:cNvCxnSpPr>
            <a:endCxn id="4829" idx="0"/>
          </p:cNvCxnSpPr>
          <p:nvPr/>
        </p:nvCxnSpPr>
        <p:spPr>
          <a:xfrm flipH="1" rot="10800000">
            <a:off x="1756200" y="1328875"/>
            <a:ext cx="3120600" cy="11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94" name="Google Shape;4894;p63"/>
          <p:cNvSpPr txBox="1"/>
          <p:nvPr>
            <p:ph idx="1" type="body"/>
          </p:nvPr>
        </p:nvSpPr>
        <p:spPr>
          <a:xfrm>
            <a:off x="2546276" y="992699"/>
            <a:ext cx="8406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8" name="Shape 4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9" name="Google Shape;4899;p64"/>
          <p:cNvSpPr/>
          <p:nvPr/>
        </p:nvSpPr>
        <p:spPr>
          <a:xfrm>
            <a:off x="358600" y="1017725"/>
            <a:ext cx="5917800" cy="3711000"/>
          </a:xfrm>
          <a:prstGeom prst="rect">
            <a:avLst/>
          </a:prstGeom>
          <a:solidFill>
            <a:srgbClr val="FA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64"/>
          <p:cNvSpPr/>
          <p:nvPr/>
        </p:nvSpPr>
        <p:spPr>
          <a:xfrm>
            <a:off x="35030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1" name="Google Shape;4901;p64"/>
          <p:cNvSpPr/>
          <p:nvPr/>
        </p:nvSpPr>
        <p:spPr>
          <a:xfrm>
            <a:off x="41888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2" name="Google Shape;4902;p64"/>
          <p:cNvSpPr/>
          <p:nvPr/>
        </p:nvSpPr>
        <p:spPr>
          <a:xfrm>
            <a:off x="48746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3" name="Google Shape;4903;p64"/>
          <p:cNvSpPr/>
          <p:nvPr/>
        </p:nvSpPr>
        <p:spPr>
          <a:xfrm>
            <a:off x="55604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04" name="Google Shape;4904;p64"/>
          <p:cNvCxnSpPr/>
          <p:nvPr/>
        </p:nvCxnSpPr>
        <p:spPr>
          <a:xfrm rot="10800000">
            <a:off x="3769650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5" name="Google Shape;4905;p64"/>
          <p:cNvCxnSpPr/>
          <p:nvPr/>
        </p:nvCxnSpPr>
        <p:spPr>
          <a:xfrm rot="10800000">
            <a:off x="4477862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6" name="Google Shape;4906;p64"/>
          <p:cNvCxnSpPr/>
          <p:nvPr/>
        </p:nvCxnSpPr>
        <p:spPr>
          <a:xfrm rot="10800000">
            <a:off x="5174868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7" name="Google Shape;4907;p64"/>
          <p:cNvCxnSpPr/>
          <p:nvPr/>
        </p:nvCxnSpPr>
        <p:spPr>
          <a:xfrm rot="10800000">
            <a:off x="5847221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908" name="Google Shape;4908;p64"/>
          <p:cNvGrpSpPr/>
          <p:nvPr/>
        </p:nvGrpSpPr>
        <p:grpSpPr>
          <a:xfrm>
            <a:off x="3685544" y="3085962"/>
            <a:ext cx="2279400" cy="145800"/>
            <a:chOff x="3432300" y="4072075"/>
            <a:chExt cx="2279400" cy="145800"/>
          </a:xfrm>
        </p:grpSpPr>
        <p:grpSp>
          <p:nvGrpSpPr>
            <p:cNvPr id="4909" name="Google Shape;4909;p64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4910" name="Google Shape;4910;p6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6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6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3" name="Google Shape;4913;p64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4914" name="Google Shape;4914;p6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6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6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7" name="Google Shape;4917;p64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4918" name="Google Shape;4918;p6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6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6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1" name="Google Shape;4921;p64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4922" name="Google Shape;4922;p6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6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6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25" name="Google Shape;4925;p64"/>
          <p:cNvSpPr/>
          <p:nvPr/>
        </p:nvSpPr>
        <p:spPr>
          <a:xfrm>
            <a:off x="3503025" y="2162725"/>
            <a:ext cx="2588400" cy="5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Enc-Dec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26" name="Google Shape;4926;p64"/>
          <p:cNvCxnSpPr/>
          <p:nvPr/>
        </p:nvCxnSpPr>
        <p:spPr>
          <a:xfrm rot="10800000">
            <a:off x="3769650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7" name="Google Shape;4927;p64"/>
          <p:cNvCxnSpPr/>
          <p:nvPr/>
        </p:nvCxnSpPr>
        <p:spPr>
          <a:xfrm rot="10800000">
            <a:off x="4477862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8" name="Google Shape;4928;p64"/>
          <p:cNvCxnSpPr/>
          <p:nvPr/>
        </p:nvCxnSpPr>
        <p:spPr>
          <a:xfrm rot="10800000">
            <a:off x="5174868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9" name="Google Shape;4929;p64"/>
          <p:cNvCxnSpPr/>
          <p:nvPr/>
        </p:nvCxnSpPr>
        <p:spPr>
          <a:xfrm rot="10800000">
            <a:off x="5847221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0" name="Google Shape;493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Supervision: Masking</a:t>
            </a:r>
            <a:endParaRPr/>
          </a:p>
        </p:txBody>
      </p:sp>
      <p:sp>
        <p:nvSpPr>
          <p:cNvPr id="4931" name="Google Shape;4931;p64"/>
          <p:cNvSpPr/>
          <p:nvPr/>
        </p:nvSpPr>
        <p:spPr>
          <a:xfrm>
            <a:off x="557150" y="3381925"/>
            <a:ext cx="2588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Self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32" name="Google Shape;4932;p64"/>
          <p:cNvCxnSpPr/>
          <p:nvPr/>
        </p:nvCxnSpPr>
        <p:spPr>
          <a:xfrm flipH="1" rot="10800000">
            <a:off x="823775" y="2711725"/>
            <a:ext cx="29415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3" name="Google Shape;4933;p64"/>
          <p:cNvCxnSpPr/>
          <p:nvPr/>
        </p:nvCxnSpPr>
        <p:spPr>
          <a:xfrm flipH="1" rot="10800000">
            <a:off x="1531987" y="2723125"/>
            <a:ext cx="2950500" cy="65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4" name="Google Shape;4934;p64"/>
          <p:cNvCxnSpPr/>
          <p:nvPr/>
        </p:nvCxnSpPr>
        <p:spPr>
          <a:xfrm flipH="1" rot="10800000">
            <a:off x="2228993" y="2700625"/>
            <a:ext cx="2937000" cy="67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5" name="Google Shape;4935;p64"/>
          <p:cNvCxnSpPr/>
          <p:nvPr/>
        </p:nvCxnSpPr>
        <p:spPr>
          <a:xfrm flipH="1" rot="10800000">
            <a:off x="2901346" y="2711725"/>
            <a:ext cx="29481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6" name="Google Shape;4936;p64"/>
          <p:cNvCxnSpPr/>
          <p:nvPr/>
        </p:nvCxnSpPr>
        <p:spPr>
          <a:xfrm rot="10800000">
            <a:off x="823775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7" name="Google Shape;4937;p64"/>
          <p:cNvCxnSpPr/>
          <p:nvPr/>
        </p:nvCxnSpPr>
        <p:spPr>
          <a:xfrm rot="10800000">
            <a:off x="1531987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8" name="Google Shape;4938;p64"/>
          <p:cNvCxnSpPr/>
          <p:nvPr/>
        </p:nvCxnSpPr>
        <p:spPr>
          <a:xfrm rot="10800000">
            <a:off x="2228993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9" name="Google Shape;4939;p64"/>
          <p:cNvCxnSpPr/>
          <p:nvPr/>
        </p:nvCxnSpPr>
        <p:spPr>
          <a:xfrm rot="10800000">
            <a:off x="2901346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940" name="Google Shape;4940;p64"/>
          <p:cNvGrpSpPr/>
          <p:nvPr/>
        </p:nvGrpSpPr>
        <p:grpSpPr>
          <a:xfrm>
            <a:off x="739669" y="4305162"/>
            <a:ext cx="2279400" cy="145800"/>
            <a:chOff x="3432300" y="4072075"/>
            <a:chExt cx="2279400" cy="145800"/>
          </a:xfrm>
        </p:grpSpPr>
        <p:grpSp>
          <p:nvGrpSpPr>
            <p:cNvPr id="4941" name="Google Shape;4941;p64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4942" name="Google Shape;4942;p6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6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6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5" name="Google Shape;4945;p64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4946" name="Google Shape;4946;p6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6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6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9" name="Google Shape;4949;p64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4950" name="Google Shape;4950;p6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6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6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3" name="Google Shape;4953;p64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4954" name="Google Shape;4954;p6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6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6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57" name="Google Shape;4957;p64"/>
          <p:cNvSpPr txBox="1"/>
          <p:nvPr/>
        </p:nvSpPr>
        <p:spPr>
          <a:xfrm>
            <a:off x="6207000" y="1017725"/>
            <a:ext cx="2937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 to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recover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missing elements of the target output sequence conditioned on information from the input.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8" name="Google Shape;4958;p64"/>
          <p:cNvSpPr txBox="1"/>
          <p:nvPr/>
        </p:nvSpPr>
        <p:spPr>
          <a:xfrm>
            <a:off x="3732525" y="3090575"/>
            <a:ext cx="5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9" name="Google Shape;4959;p64"/>
          <p:cNvSpPr txBox="1"/>
          <p:nvPr/>
        </p:nvSpPr>
        <p:spPr>
          <a:xfrm>
            <a:off x="641951" y="2805950"/>
            <a:ext cx="6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0" name="Google Shape;4960;p64"/>
          <p:cNvSpPr txBox="1"/>
          <p:nvPr/>
        </p:nvSpPr>
        <p:spPr>
          <a:xfrm>
            <a:off x="1811586" y="1844088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1" name="Google Shape;4961;p64"/>
          <p:cNvSpPr txBox="1"/>
          <p:nvPr/>
        </p:nvSpPr>
        <p:spPr>
          <a:xfrm>
            <a:off x="47086" y="25156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5" name="Shape 4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" name="Google Shape;4966;p65"/>
          <p:cNvSpPr txBox="1"/>
          <p:nvPr>
            <p:ph idx="1" type="body"/>
          </p:nvPr>
        </p:nvSpPr>
        <p:spPr>
          <a:xfrm>
            <a:off x="3432300" y="471095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[a,     b,     c,     d]</a:t>
            </a:r>
            <a:endParaRPr/>
          </a:p>
        </p:txBody>
      </p:sp>
      <p:sp>
        <p:nvSpPr>
          <p:cNvPr id="4967" name="Google Shape;4967;p65"/>
          <p:cNvSpPr/>
          <p:nvPr/>
        </p:nvSpPr>
        <p:spPr>
          <a:xfrm>
            <a:off x="3556800" y="3323650"/>
            <a:ext cx="2030400" cy="5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8" name="Google Shape;4968;p65"/>
          <p:cNvSpPr/>
          <p:nvPr/>
        </p:nvSpPr>
        <p:spPr>
          <a:xfrm>
            <a:off x="3556800" y="2048425"/>
            <a:ext cx="2030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9" name="Google Shape;4969;p65"/>
          <p:cNvSpPr txBox="1"/>
          <p:nvPr>
            <p:ph idx="1" type="body"/>
          </p:nvPr>
        </p:nvSpPr>
        <p:spPr>
          <a:xfrm>
            <a:off x="3432300" y="77320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[1,     2,     3,     4]</a:t>
            </a:r>
            <a:endParaRPr/>
          </a:p>
        </p:txBody>
      </p:sp>
      <p:grpSp>
        <p:nvGrpSpPr>
          <p:cNvPr id="4970" name="Google Shape;4970;p65"/>
          <p:cNvGrpSpPr/>
          <p:nvPr/>
        </p:nvGrpSpPr>
        <p:grpSpPr>
          <a:xfrm>
            <a:off x="3432300" y="4453075"/>
            <a:ext cx="2279400" cy="145800"/>
            <a:chOff x="3432300" y="4072075"/>
            <a:chExt cx="2279400" cy="145800"/>
          </a:xfrm>
        </p:grpSpPr>
        <p:grpSp>
          <p:nvGrpSpPr>
            <p:cNvPr id="4971" name="Google Shape;4971;p65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4972" name="Google Shape;4972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5" name="Google Shape;4975;p65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4976" name="Google Shape;4976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9" name="Google Shape;4979;p65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4980" name="Google Shape;4980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3" name="Google Shape;4983;p65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4984" name="Google Shape;4984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87" name="Google Shape;4987;p65"/>
          <p:cNvGrpSpPr/>
          <p:nvPr/>
        </p:nvGrpSpPr>
        <p:grpSpPr>
          <a:xfrm>
            <a:off x="3432300" y="1328875"/>
            <a:ext cx="2279400" cy="145800"/>
            <a:chOff x="3432300" y="947875"/>
            <a:chExt cx="2279400" cy="145800"/>
          </a:xfrm>
        </p:grpSpPr>
        <p:grpSp>
          <p:nvGrpSpPr>
            <p:cNvPr id="4988" name="Google Shape;4988;p65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4989" name="Google Shape;4989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92" name="Google Shape;4992;p65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4993" name="Google Shape;4993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96" name="Google Shape;4996;p65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4997" name="Google Shape;4997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00" name="Google Shape;5000;p65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5001" name="Google Shape;5001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004" name="Google Shape;5004;p65"/>
          <p:cNvCxnSpPr>
            <a:endCxn id="4967" idx="2"/>
          </p:cNvCxnSpPr>
          <p:nvPr/>
        </p:nvCxnSpPr>
        <p:spPr>
          <a:xfrm rot="10800000">
            <a:off x="4572000" y="3850450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5" name="Google Shape;5005;p65"/>
          <p:cNvCxnSpPr>
            <a:stCxn id="4968" idx="0"/>
          </p:cNvCxnSpPr>
          <p:nvPr/>
        </p:nvCxnSpPr>
        <p:spPr>
          <a:xfrm rot="10800000">
            <a:off x="4572000" y="16632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6" name="Google Shape;5006;p65"/>
          <p:cNvCxnSpPr>
            <a:stCxn id="4967" idx="0"/>
          </p:cNvCxnSpPr>
          <p:nvPr/>
        </p:nvCxnSpPr>
        <p:spPr>
          <a:xfrm rot="10800000">
            <a:off x="4572000" y="3092950"/>
            <a:ext cx="0" cy="23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7" name="Google Shape;5007;p65"/>
          <p:cNvCxnSpPr>
            <a:endCxn id="4968" idx="2"/>
          </p:cNvCxnSpPr>
          <p:nvPr/>
        </p:nvCxnSpPr>
        <p:spPr>
          <a:xfrm rot="10800000">
            <a:off x="4572000" y="2575225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08" name="Google Shape;5008;p65"/>
          <p:cNvGrpSpPr/>
          <p:nvPr/>
        </p:nvGrpSpPr>
        <p:grpSpPr>
          <a:xfrm>
            <a:off x="3432300" y="2884251"/>
            <a:ext cx="2279400" cy="145800"/>
            <a:chOff x="3432300" y="2503251"/>
            <a:chExt cx="2279400" cy="145800"/>
          </a:xfrm>
        </p:grpSpPr>
        <p:grpSp>
          <p:nvGrpSpPr>
            <p:cNvPr id="5009" name="Google Shape;5009;p65"/>
            <p:cNvGrpSpPr/>
            <p:nvPr/>
          </p:nvGrpSpPr>
          <p:grpSpPr>
            <a:xfrm>
              <a:off x="3432300" y="2503251"/>
              <a:ext cx="450600" cy="145800"/>
              <a:chOff x="705975" y="2364450"/>
              <a:chExt cx="450600" cy="145800"/>
            </a:xfrm>
          </p:grpSpPr>
          <p:sp>
            <p:nvSpPr>
              <p:cNvPr id="5010" name="Google Shape;5010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2" name="Google Shape;5012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13" name="Google Shape;5013;p65"/>
            <p:cNvGrpSpPr/>
            <p:nvPr/>
          </p:nvGrpSpPr>
          <p:grpSpPr>
            <a:xfrm>
              <a:off x="4041900" y="2503251"/>
              <a:ext cx="450600" cy="145800"/>
              <a:chOff x="705975" y="2364450"/>
              <a:chExt cx="450600" cy="145800"/>
            </a:xfrm>
          </p:grpSpPr>
          <p:sp>
            <p:nvSpPr>
              <p:cNvPr id="5014" name="Google Shape;5014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5" name="Google Shape;5015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17" name="Google Shape;5017;p65"/>
            <p:cNvGrpSpPr/>
            <p:nvPr/>
          </p:nvGrpSpPr>
          <p:grpSpPr>
            <a:xfrm>
              <a:off x="4651500" y="2503251"/>
              <a:ext cx="450600" cy="145800"/>
              <a:chOff x="705975" y="2364450"/>
              <a:chExt cx="450600" cy="145800"/>
            </a:xfrm>
          </p:grpSpPr>
          <p:sp>
            <p:nvSpPr>
              <p:cNvPr id="5018" name="Google Shape;5018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9" name="Google Shape;5019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1" name="Google Shape;5021;p65"/>
            <p:cNvGrpSpPr/>
            <p:nvPr/>
          </p:nvGrpSpPr>
          <p:grpSpPr>
            <a:xfrm>
              <a:off x="5261100" y="2503251"/>
              <a:ext cx="450600" cy="145800"/>
              <a:chOff x="705975" y="2364450"/>
              <a:chExt cx="450600" cy="145800"/>
            </a:xfrm>
          </p:grpSpPr>
          <p:sp>
            <p:nvSpPr>
              <p:cNvPr id="5022" name="Google Shape;5022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25" name="Google Shape;502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Sequences</a:t>
            </a:r>
            <a:endParaRPr/>
          </a:p>
        </p:txBody>
      </p:sp>
      <p:sp>
        <p:nvSpPr>
          <p:cNvPr id="5026" name="Google Shape;5026;p65"/>
          <p:cNvSpPr txBox="1"/>
          <p:nvPr>
            <p:ph idx="1" type="body"/>
          </p:nvPr>
        </p:nvSpPr>
        <p:spPr>
          <a:xfrm>
            <a:off x="3432300" y="4484591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</a:t>
            </a:r>
            <a:r>
              <a:rPr i="1" lang="en"/>
              <a:t>i1</a:t>
            </a:r>
            <a:r>
              <a:rPr lang="en"/>
              <a:t>,     i2,     i3,     i4]</a:t>
            </a:r>
            <a:endParaRPr/>
          </a:p>
        </p:txBody>
      </p:sp>
      <p:grpSp>
        <p:nvGrpSpPr>
          <p:cNvPr id="5027" name="Google Shape;5027;p65"/>
          <p:cNvGrpSpPr/>
          <p:nvPr/>
        </p:nvGrpSpPr>
        <p:grpSpPr>
          <a:xfrm>
            <a:off x="3432300" y="4278263"/>
            <a:ext cx="2279400" cy="145800"/>
            <a:chOff x="3432300" y="4072075"/>
            <a:chExt cx="2279400" cy="145800"/>
          </a:xfrm>
        </p:grpSpPr>
        <p:grpSp>
          <p:nvGrpSpPr>
            <p:cNvPr id="5028" name="Google Shape;5028;p65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029" name="Google Shape;5029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32" name="Google Shape;5032;p65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033" name="Google Shape;5033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36" name="Google Shape;5036;p65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037" name="Google Shape;5037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0" name="Google Shape;5040;p65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041" name="Google Shape;5041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44" name="Google Shape;5044;p65"/>
          <p:cNvSpPr txBox="1"/>
          <p:nvPr/>
        </p:nvSpPr>
        <p:spPr>
          <a:xfrm>
            <a:off x="6207000" y="1017725"/>
            <a:ext cx="2937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What if we want our input/output to be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E.g., sentences!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Prev: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{a, c, d} </a:t>
            </a:r>
            <a:b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-&gt; {4, 3, 1}, 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Want: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[a, c, d] </a:t>
            </a:r>
            <a:b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-&gt; [1, 3, 4]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45" name="Google Shape;5045;p65"/>
          <p:cNvPicPr preferRelativeResize="0"/>
          <p:nvPr/>
        </p:nvPicPr>
        <p:blipFill rotWithShape="1">
          <a:blip r:embed="rId3">
            <a:alphaModFix/>
          </a:blip>
          <a:srcRect b="0" l="0" r="51585" t="37749"/>
          <a:stretch/>
        </p:blipFill>
        <p:spPr>
          <a:xfrm>
            <a:off x="577500" y="1304738"/>
            <a:ext cx="1654099" cy="2996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6" name="Google Shape;5046;p65"/>
          <p:cNvCxnSpPr>
            <a:endCxn id="5029" idx="1"/>
          </p:cNvCxnSpPr>
          <p:nvPr/>
        </p:nvCxnSpPr>
        <p:spPr>
          <a:xfrm>
            <a:off x="1462200" y="3147263"/>
            <a:ext cx="1970100" cy="12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7" name="Google Shape;5047;p65"/>
          <p:cNvCxnSpPr/>
          <p:nvPr/>
        </p:nvCxnSpPr>
        <p:spPr>
          <a:xfrm>
            <a:off x="2098100" y="3388725"/>
            <a:ext cx="1335300" cy="115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p66"/>
          <p:cNvSpPr txBox="1"/>
          <p:nvPr>
            <p:ph idx="1" type="body"/>
          </p:nvPr>
        </p:nvSpPr>
        <p:spPr>
          <a:xfrm>
            <a:off x="3432300" y="471095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[a,     b,     c,     d]</a:t>
            </a:r>
            <a:endParaRPr/>
          </a:p>
        </p:txBody>
      </p:sp>
      <p:sp>
        <p:nvSpPr>
          <p:cNvPr id="5053" name="Google Shape;5053;p66"/>
          <p:cNvSpPr/>
          <p:nvPr/>
        </p:nvSpPr>
        <p:spPr>
          <a:xfrm>
            <a:off x="3556800" y="3323650"/>
            <a:ext cx="2030400" cy="5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4" name="Google Shape;5054;p66"/>
          <p:cNvSpPr/>
          <p:nvPr/>
        </p:nvSpPr>
        <p:spPr>
          <a:xfrm>
            <a:off x="3556800" y="2048425"/>
            <a:ext cx="2030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5" name="Google Shape;5055;p66"/>
          <p:cNvSpPr txBox="1"/>
          <p:nvPr>
            <p:ph idx="1" type="body"/>
          </p:nvPr>
        </p:nvSpPr>
        <p:spPr>
          <a:xfrm>
            <a:off x="3432300" y="77320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[1,     2,     3,     4]</a:t>
            </a:r>
            <a:endParaRPr/>
          </a:p>
        </p:txBody>
      </p:sp>
      <p:grpSp>
        <p:nvGrpSpPr>
          <p:cNvPr id="5056" name="Google Shape;5056;p66"/>
          <p:cNvGrpSpPr/>
          <p:nvPr/>
        </p:nvGrpSpPr>
        <p:grpSpPr>
          <a:xfrm>
            <a:off x="3432300" y="4453075"/>
            <a:ext cx="2279400" cy="145800"/>
            <a:chOff x="3432300" y="4072075"/>
            <a:chExt cx="2279400" cy="145800"/>
          </a:xfrm>
        </p:grpSpPr>
        <p:grpSp>
          <p:nvGrpSpPr>
            <p:cNvPr id="5057" name="Google Shape;5057;p66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058" name="Google Shape;5058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1" name="Google Shape;5061;p66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062" name="Google Shape;5062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5" name="Google Shape;5065;p66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066" name="Google Shape;5066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9" name="Google Shape;5069;p66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070" name="Google Shape;5070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73" name="Google Shape;5073;p66"/>
          <p:cNvGrpSpPr/>
          <p:nvPr/>
        </p:nvGrpSpPr>
        <p:grpSpPr>
          <a:xfrm>
            <a:off x="3432300" y="1328875"/>
            <a:ext cx="2279400" cy="145800"/>
            <a:chOff x="3432300" y="947875"/>
            <a:chExt cx="2279400" cy="145800"/>
          </a:xfrm>
        </p:grpSpPr>
        <p:grpSp>
          <p:nvGrpSpPr>
            <p:cNvPr id="5074" name="Google Shape;5074;p66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5075" name="Google Shape;5075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8" name="Google Shape;5078;p66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5079" name="Google Shape;5079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2" name="Google Shape;5082;p66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5083" name="Google Shape;5083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6" name="Google Shape;5086;p66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5087" name="Google Shape;5087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090" name="Google Shape;5090;p66"/>
          <p:cNvCxnSpPr>
            <a:endCxn id="5053" idx="2"/>
          </p:cNvCxnSpPr>
          <p:nvPr/>
        </p:nvCxnSpPr>
        <p:spPr>
          <a:xfrm rot="10800000">
            <a:off x="4572000" y="3850450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1" name="Google Shape;5091;p66"/>
          <p:cNvCxnSpPr>
            <a:stCxn id="5054" idx="0"/>
          </p:cNvCxnSpPr>
          <p:nvPr/>
        </p:nvCxnSpPr>
        <p:spPr>
          <a:xfrm rot="10800000">
            <a:off x="4572000" y="16632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2" name="Google Shape;5092;p66"/>
          <p:cNvCxnSpPr>
            <a:stCxn id="5053" idx="0"/>
          </p:cNvCxnSpPr>
          <p:nvPr/>
        </p:nvCxnSpPr>
        <p:spPr>
          <a:xfrm rot="10800000">
            <a:off x="4572000" y="3092950"/>
            <a:ext cx="0" cy="23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3" name="Google Shape;5093;p66"/>
          <p:cNvCxnSpPr>
            <a:endCxn id="5054" idx="2"/>
          </p:cNvCxnSpPr>
          <p:nvPr/>
        </p:nvCxnSpPr>
        <p:spPr>
          <a:xfrm rot="10800000">
            <a:off x="4572000" y="2575225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94" name="Google Shape;5094;p66"/>
          <p:cNvGrpSpPr/>
          <p:nvPr/>
        </p:nvGrpSpPr>
        <p:grpSpPr>
          <a:xfrm>
            <a:off x="3432300" y="2884251"/>
            <a:ext cx="2279400" cy="145800"/>
            <a:chOff x="3432300" y="2503251"/>
            <a:chExt cx="2279400" cy="145800"/>
          </a:xfrm>
        </p:grpSpPr>
        <p:grpSp>
          <p:nvGrpSpPr>
            <p:cNvPr id="5095" name="Google Shape;5095;p66"/>
            <p:cNvGrpSpPr/>
            <p:nvPr/>
          </p:nvGrpSpPr>
          <p:grpSpPr>
            <a:xfrm>
              <a:off x="3432300" y="2503251"/>
              <a:ext cx="450600" cy="145800"/>
              <a:chOff x="705975" y="2364450"/>
              <a:chExt cx="450600" cy="145800"/>
            </a:xfrm>
          </p:grpSpPr>
          <p:sp>
            <p:nvSpPr>
              <p:cNvPr id="5096" name="Google Shape;5096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9" name="Google Shape;5099;p66"/>
            <p:cNvGrpSpPr/>
            <p:nvPr/>
          </p:nvGrpSpPr>
          <p:grpSpPr>
            <a:xfrm>
              <a:off x="4041900" y="2503251"/>
              <a:ext cx="450600" cy="145800"/>
              <a:chOff x="705975" y="2364450"/>
              <a:chExt cx="450600" cy="145800"/>
            </a:xfrm>
          </p:grpSpPr>
          <p:sp>
            <p:nvSpPr>
              <p:cNvPr id="5100" name="Google Shape;5100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3" name="Google Shape;5103;p66"/>
            <p:cNvGrpSpPr/>
            <p:nvPr/>
          </p:nvGrpSpPr>
          <p:grpSpPr>
            <a:xfrm>
              <a:off x="4651500" y="2503251"/>
              <a:ext cx="450600" cy="145800"/>
              <a:chOff x="705975" y="2364450"/>
              <a:chExt cx="450600" cy="145800"/>
            </a:xfrm>
          </p:grpSpPr>
          <p:sp>
            <p:nvSpPr>
              <p:cNvPr id="5104" name="Google Shape;5104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7" name="Google Shape;5107;p66"/>
            <p:cNvGrpSpPr/>
            <p:nvPr/>
          </p:nvGrpSpPr>
          <p:grpSpPr>
            <a:xfrm>
              <a:off x="5261100" y="2503251"/>
              <a:ext cx="450600" cy="145800"/>
              <a:chOff x="705975" y="2364450"/>
              <a:chExt cx="450600" cy="145800"/>
            </a:xfrm>
          </p:grpSpPr>
          <p:sp>
            <p:nvSpPr>
              <p:cNvPr id="5108" name="Google Shape;5108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11" name="Google Shape;511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Sequences: What </a:t>
            </a:r>
            <a:r>
              <a:rPr i="1" lang="en"/>
              <a:t>is</a:t>
            </a:r>
            <a:r>
              <a:rPr lang="en"/>
              <a:t> a Positional Encoding?</a:t>
            </a:r>
            <a:endParaRPr/>
          </a:p>
        </p:txBody>
      </p:sp>
      <p:sp>
        <p:nvSpPr>
          <p:cNvPr id="5112" name="Google Shape;5112;p66"/>
          <p:cNvSpPr txBox="1"/>
          <p:nvPr>
            <p:ph idx="1" type="body"/>
          </p:nvPr>
        </p:nvSpPr>
        <p:spPr>
          <a:xfrm>
            <a:off x="3432300" y="4484591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</a:t>
            </a:r>
            <a:r>
              <a:rPr i="1" lang="en"/>
              <a:t>i1</a:t>
            </a:r>
            <a:r>
              <a:rPr lang="en"/>
              <a:t>,     i2,     i3,     i4]</a:t>
            </a:r>
            <a:endParaRPr/>
          </a:p>
        </p:txBody>
      </p:sp>
      <p:grpSp>
        <p:nvGrpSpPr>
          <p:cNvPr id="5113" name="Google Shape;5113;p66"/>
          <p:cNvGrpSpPr/>
          <p:nvPr/>
        </p:nvGrpSpPr>
        <p:grpSpPr>
          <a:xfrm>
            <a:off x="3432300" y="4278263"/>
            <a:ext cx="2279400" cy="145800"/>
            <a:chOff x="3432300" y="4072075"/>
            <a:chExt cx="2279400" cy="145800"/>
          </a:xfrm>
        </p:grpSpPr>
        <p:grpSp>
          <p:nvGrpSpPr>
            <p:cNvPr id="5114" name="Google Shape;5114;p66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115" name="Google Shape;5115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8" name="Google Shape;5118;p66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119" name="Google Shape;5119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2" name="Google Shape;5122;p66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123" name="Google Shape;5123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6" name="Google Shape;5126;p66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127" name="Google Shape;5127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30" name="Google Shape;5130;p66"/>
          <p:cNvSpPr txBox="1"/>
          <p:nvPr/>
        </p:nvSpPr>
        <p:spPr>
          <a:xfrm>
            <a:off x="5847025" y="1017725"/>
            <a:ext cx="3297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Creating a consistent “indicator vector” for each position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“Nearness” between adjacent positions preserved by encoding functions.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31" name="Google Shape;51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50" y="1147838"/>
            <a:ext cx="24765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2" name="Google Shape;51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00" y="2236975"/>
            <a:ext cx="4426700" cy="26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5133" name="Google Shape;5133;p66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https://machinelearningmastery.com/a-gentle-introduction-to-positional-encoding-in-transformer-models-part-1/</a:t>
            </a:r>
            <a:r>
              <a:rPr lang="en"/>
              <a:t> </a:t>
            </a:r>
            <a:endParaRPr/>
          </a:p>
        </p:txBody>
      </p:sp>
      <p:sp>
        <p:nvSpPr>
          <p:cNvPr id="5134" name="Google Shape;5134;p66"/>
          <p:cNvSpPr/>
          <p:nvPr/>
        </p:nvSpPr>
        <p:spPr>
          <a:xfrm>
            <a:off x="4508625" y="3310300"/>
            <a:ext cx="1440000" cy="3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cos(p(0), p(1)) = 0.77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5" name="Google Shape;5135;p66"/>
          <p:cNvSpPr/>
          <p:nvPr/>
        </p:nvSpPr>
        <p:spPr>
          <a:xfrm>
            <a:off x="4508625" y="3750832"/>
            <a:ext cx="1440000" cy="3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cos(p(0), p(2)) = 0.28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6" name="Google Shape;5136;p66"/>
          <p:cNvSpPr/>
          <p:nvPr/>
        </p:nvSpPr>
        <p:spPr>
          <a:xfrm>
            <a:off x="4508625" y="4162775"/>
            <a:ext cx="1440000" cy="3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cos(p(0), p(3)) =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-0.01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7" name="Google Shape;5137;p66"/>
          <p:cNvSpPr/>
          <p:nvPr/>
        </p:nvSpPr>
        <p:spPr>
          <a:xfrm>
            <a:off x="5974540" y="3750832"/>
            <a:ext cx="1440000" cy="3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cos(p(1), p(2)) = 0.77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8" name="Google Shape;5138;p66"/>
          <p:cNvSpPr/>
          <p:nvPr/>
        </p:nvSpPr>
        <p:spPr>
          <a:xfrm>
            <a:off x="5974540" y="4162775"/>
            <a:ext cx="1440000" cy="3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cos(p(1), p(3)) =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0.28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9" name="Google Shape;5139;p66"/>
          <p:cNvSpPr/>
          <p:nvPr/>
        </p:nvSpPr>
        <p:spPr>
          <a:xfrm>
            <a:off x="7440454" y="4162775"/>
            <a:ext cx="1440000" cy="3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cos(p(2), p(3)) =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0.77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Encodings</a:t>
            </a:r>
            <a:endParaRPr/>
          </a:p>
        </p:txBody>
      </p:sp>
      <p:pic>
        <p:nvPicPr>
          <p:cNvPr id="5145" name="Google Shape;51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1026688"/>
            <a:ext cx="4480099" cy="8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6" name="Google Shape;5146;p67"/>
          <p:cNvSpPr txBox="1"/>
          <p:nvPr/>
        </p:nvSpPr>
        <p:spPr>
          <a:xfrm>
            <a:off x="8029310" y="42513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47" name="Google Shape;5147;p67"/>
          <p:cNvGrpSpPr/>
          <p:nvPr/>
        </p:nvGrpSpPr>
        <p:grpSpPr>
          <a:xfrm>
            <a:off x="745559" y="2438863"/>
            <a:ext cx="5861656" cy="766025"/>
            <a:chOff x="745559" y="1753063"/>
            <a:chExt cx="5861656" cy="766025"/>
          </a:xfrm>
        </p:grpSpPr>
        <p:grpSp>
          <p:nvGrpSpPr>
            <p:cNvPr id="5148" name="Google Shape;5148;p67"/>
            <p:cNvGrpSpPr/>
            <p:nvPr/>
          </p:nvGrpSpPr>
          <p:grpSpPr>
            <a:xfrm>
              <a:off x="745559" y="1753063"/>
              <a:ext cx="680056" cy="766025"/>
              <a:chOff x="4233450" y="3510275"/>
              <a:chExt cx="680056" cy="766025"/>
            </a:xfrm>
          </p:grpSpPr>
          <p:sp>
            <p:nvSpPr>
              <p:cNvPr id="5149" name="Google Shape;5149;p6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150" name="Google Shape;5150;p6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151" name="Google Shape;5151;p6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52" name="Google Shape;5152;p6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5153" name="Google Shape;5153;p6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154" name="Google Shape;5154;p6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155" name="Google Shape;5155;p67"/>
            <p:cNvGrpSpPr/>
            <p:nvPr/>
          </p:nvGrpSpPr>
          <p:grpSpPr>
            <a:xfrm>
              <a:off x="3343903" y="1753063"/>
              <a:ext cx="680056" cy="766025"/>
              <a:chOff x="4233450" y="3510275"/>
              <a:chExt cx="680056" cy="766025"/>
            </a:xfrm>
          </p:grpSpPr>
          <p:sp>
            <p:nvSpPr>
              <p:cNvPr id="5156" name="Google Shape;5156;p6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157" name="Google Shape;5157;p6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158" name="Google Shape;5158;p6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59" name="Google Shape;5159;p6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5160" name="Google Shape;5160;p6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161" name="Google Shape;5161;p6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162" name="Google Shape;5162;p67"/>
            <p:cNvGrpSpPr/>
            <p:nvPr/>
          </p:nvGrpSpPr>
          <p:grpSpPr>
            <a:xfrm>
              <a:off x="5927159" y="1753063"/>
              <a:ext cx="680056" cy="766025"/>
              <a:chOff x="4233450" y="3510275"/>
              <a:chExt cx="680056" cy="766025"/>
            </a:xfrm>
          </p:grpSpPr>
          <p:sp>
            <p:nvSpPr>
              <p:cNvPr id="5163" name="Google Shape;5163;p67"/>
              <p:cNvSpPr txBox="1"/>
              <p:nvPr/>
            </p:nvSpPr>
            <p:spPr>
              <a:xfrm>
                <a:off x="4233450" y="3510275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164" name="Google Shape;5164;p67"/>
              <p:cNvSpPr/>
              <p:nvPr/>
            </p:nvSpPr>
            <p:spPr>
              <a:xfrm>
                <a:off x="4443142" y="3557533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165" name="Google Shape;5165;p67"/>
              <p:cNvCxnSpPr/>
              <p:nvPr/>
            </p:nvCxnSpPr>
            <p:spPr>
              <a:xfrm flipH="1" rot="10800000">
                <a:off x="4335714" y="3702489"/>
                <a:ext cx="480000" cy="25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66" name="Google Shape;5166;p67"/>
              <p:cNvSpPr txBox="1"/>
              <p:nvPr/>
            </p:nvSpPr>
            <p:spPr>
              <a:xfrm>
                <a:off x="4366950" y="3753100"/>
                <a:ext cx="311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Σ</a:t>
                </a:r>
                <a:endParaRPr/>
              </a:p>
            </p:txBody>
          </p:sp>
          <p:sp>
            <p:nvSpPr>
              <p:cNvPr id="5167" name="Google Shape;5167;p67"/>
              <p:cNvSpPr txBox="1"/>
              <p:nvPr/>
            </p:nvSpPr>
            <p:spPr>
              <a:xfrm>
                <a:off x="4558014" y="3745463"/>
                <a:ext cx="329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168" name="Google Shape;5168;p67"/>
              <p:cNvSpPr/>
              <p:nvPr/>
            </p:nvSpPr>
            <p:spPr>
              <a:xfrm>
                <a:off x="4767706" y="3792721"/>
                <a:ext cx="145800" cy="145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5169" name="Google Shape;5169;p67"/>
          <p:cNvGrpSpPr/>
          <p:nvPr/>
        </p:nvGrpSpPr>
        <p:grpSpPr>
          <a:xfrm>
            <a:off x="721784" y="1853397"/>
            <a:ext cx="7086900" cy="591591"/>
            <a:chOff x="4209675" y="2924809"/>
            <a:chExt cx="7086900" cy="591591"/>
          </a:xfrm>
        </p:grpSpPr>
        <p:cxnSp>
          <p:nvCxnSpPr>
            <p:cNvPr id="5170" name="Google Shape;5170;p67"/>
            <p:cNvCxnSpPr/>
            <p:nvPr/>
          </p:nvCxnSpPr>
          <p:spPr>
            <a:xfrm>
              <a:off x="4209675" y="3516400"/>
              <a:ext cx="708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171" name="Google Shape;5171;p67"/>
            <p:cNvGrpSpPr/>
            <p:nvPr/>
          </p:nvGrpSpPr>
          <p:grpSpPr>
            <a:xfrm>
              <a:off x="4450966" y="2924809"/>
              <a:ext cx="5466500" cy="540265"/>
              <a:chOff x="4583603" y="2086609"/>
              <a:chExt cx="5466500" cy="540265"/>
            </a:xfrm>
          </p:grpSpPr>
          <p:sp>
            <p:nvSpPr>
              <p:cNvPr id="5172" name="Google Shape;5172;p67"/>
              <p:cNvSpPr/>
              <p:nvPr/>
            </p:nvSpPr>
            <p:spPr>
              <a:xfrm>
                <a:off x="4583603" y="2086609"/>
                <a:ext cx="280200" cy="540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67"/>
              <p:cNvSpPr/>
              <p:nvPr/>
            </p:nvSpPr>
            <p:spPr>
              <a:xfrm>
                <a:off x="7179103" y="2255174"/>
                <a:ext cx="280200" cy="37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67"/>
              <p:cNvSpPr/>
              <p:nvPr/>
            </p:nvSpPr>
            <p:spPr>
              <a:xfrm>
                <a:off x="9769903" y="2534302"/>
                <a:ext cx="280200" cy="924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75" name="Google Shape;5175;p67"/>
          <p:cNvSpPr txBox="1"/>
          <p:nvPr/>
        </p:nvSpPr>
        <p:spPr>
          <a:xfrm>
            <a:off x="8029310" y="188913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76" name="Google Shape;5176;p67"/>
          <p:cNvGrpSpPr/>
          <p:nvPr/>
        </p:nvGrpSpPr>
        <p:grpSpPr>
          <a:xfrm>
            <a:off x="102096" y="4032663"/>
            <a:ext cx="859241" cy="1037479"/>
            <a:chOff x="1016496" y="3346863"/>
            <a:chExt cx="859241" cy="1037479"/>
          </a:xfrm>
        </p:grpSpPr>
        <p:sp>
          <p:nvSpPr>
            <p:cNvPr id="5177" name="Google Shape;5177;p67"/>
            <p:cNvSpPr/>
            <p:nvPr/>
          </p:nvSpPr>
          <p:spPr>
            <a:xfrm>
              <a:off x="11989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178" name="Google Shape;5178;p67"/>
            <p:cNvGrpSpPr/>
            <p:nvPr/>
          </p:nvGrpSpPr>
          <p:grpSpPr>
            <a:xfrm>
              <a:off x="1312032" y="4128462"/>
              <a:ext cx="450600" cy="145800"/>
              <a:chOff x="705975" y="2364450"/>
              <a:chExt cx="450600" cy="145800"/>
            </a:xfrm>
          </p:grpSpPr>
          <p:sp>
            <p:nvSpPr>
              <p:cNvPr id="5179" name="Google Shape;5179;p6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6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6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82" name="Google Shape;5182;p67"/>
            <p:cNvSpPr txBox="1"/>
            <p:nvPr/>
          </p:nvSpPr>
          <p:spPr>
            <a:xfrm>
              <a:off x="1016496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183" name="Google Shape;5183;p67"/>
            <p:cNvGrpSpPr/>
            <p:nvPr/>
          </p:nvGrpSpPr>
          <p:grpSpPr>
            <a:xfrm>
              <a:off x="1312040" y="3542944"/>
              <a:ext cx="450600" cy="145800"/>
              <a:chOff x="705975" y="2212050"/>
              <a:chExt cx="450600" cy="145800"/>
            </a:xfrm>
          </p:grpSpPr>
          <p:sp>
            <p:nvSpPr>
              <p:cNvPr id="5184" name="Google Shape;5184;p6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6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6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87" name="Google Shape;5187;p67"/>
            <p:cNvSpPr txBox="1"/>
            <p:nvPr/>
          </p:nvSpPr>
          <p:spPr>
            <a:xfrm>
              <a:off x="1016496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188" name="Google Shape;5188;p67"/>
          <p:cNvGrpSpPr/>
          <p:nvPr/>
        </p:nvGrpSpPr>
        <p:grpSpPr>
          <a:xfrm>
            <a:off x="909349" y="4032663"/>
            <a:ext cx="850439" cy="1037479"/>
            <a:chOff x="1976149" y="3346863"/>
            <a:chExt cx="850439" cy="1037479"/>
          </a:xfrm>
        </p:grpSpPr>
        <p:sp>
          <p:nvSpPr>
            <p:cNvPr id="5189" name="Google Shape;5189;p67"/>
            <p:cNvSpPr/>
            <p:nvPr/>
          </p:nvSpPr>
          <p:spPr>
            <a:xfrm>
              <a:off x="214978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190" name="Google Shape;5190;p67"/>
            <p:cNvGrpSpPr/>
            <p:nvPr/>
          </p:nvGrpSpPr>
          <p:grpSpPr>
            <a:xfrm>
              <a:off x="2262882" y="4128462"/>
              <a:ext cx="450600" cy="145800"/>
              <a:chOff x="705975" y="2364450"/>
              <a:chExt cx="450600" cy="145800"/>
            </a:xfrm>
          </p:grpSpPr>
          <p:sp>
            <p:nvSpPr>
              <p:cNvPr id="5191" name="Google Shape;5191;p6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6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6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94" name="Google Shape;5194;p67"/>
            <p:cNvGrpSpPr/>
            <p:nvPr/>
          </p:nvGrpSpPr>
          <p:grpSpPr>
            <a:xfrm>
              <a:off x="2262890" y="3542944"/>
              <a:ext cx="450600" cy="145800"/>
              <a:chOff x="705975" y="2212050"/>
              <a:chExt cx="450600" cy="145800"/>
            </a:xfrm>
          </p:grpSpPr>
          <p:sp>
            <p:nvSpPr>
              <p:cNvPr id="5195" name="Google Shape;5195;p6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6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6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98" name="Google Shape;5198;p67"/>
            <p:cNvSpPr txBox="1"/>
            <p:nvPr/>
          </p:nvSpPr>
          <p:spPr>
            <a:xfrm>
              <a:off x="1976149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99" name="Google Shape;5199;p67"/>
            <p:cNvSpPr txBox="1"/>
            <p:nvPr/>
          </p:nvSpPr>
          <p:spPr>
            <a:xfrm>
              <a:off x="1976149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k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200" name="Google Shape;5200;p67"/>
          <p:cNvGrpSpPr/>
          <p:nvPr/>
        </p:nvGrpSpPr>
        <p:grpSpPr>
          <a:xfrm>
            <a:off x="1722791" y="4032663"/>
            <a:ext cx="835447" cy="1037479"/>
            <a:chOff x="2941991" y="3346863"/>
            <a:chExt cx="835447" cy="1037479"/>
          </a:xfrm>
        </p:grpSpPr>
        <p:sp>
          <p:nvSpPr>
            <p:cNvPr id="5201" name="Google Shape;5201;p67"/>
            <p:cNvSpPr/>
            <p:nvPr/>
          </p:nvSpPr>
          <p:spPr>
            <a:xfrm>
              <a:off x="3100638" y="3730650"/>
              <a:ext cx="6768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202" name="Google Shape;5202;p67"/>
            <p:cNvGrpSpPr/>
            <p:nvPr/>
          </p:nvGrpSpPr>
          <p:grpSpPr>
            <a:xfrm>
              <a:off x="3213732" y="4128462"/>
              <a:ext cx="450600" cy="145800"/>
              <a:chOff x="705975" y="2364450"/>
              <a:chExt cx="450600" cy="145800"/>
            </a:xfrm>
          </p:grpSpPr>
          <p:sp>
            <p:nvSpPr>
              <p:cNvPr id="5203" name="Google Shape;5203;p6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6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6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6" name="Google Shape;5206;p67"/>
            <p:cNvGrpSpPr/>
            <p:nvPr/>
          </p:nvGrpSpPr>
          <p:grpSpPr>
            <a:xfrm>
              <a:off x="3213740" y="3542944"/>
              <a:ext cx="450600" cy="145800"/>
              <a:chOff x="705975" y="2212050"/>
              <a:chExt cx="450600" cy="145800"/>
            </a:xfrm>
          </p:grpSpPr>
          <p:sp>
            <p:nvSpPr>
              <p:cNvPr id="5207" name="Google Shape;5207;p6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6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6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10" name="Google Shape;5210;p67"/>
            <p:cNvSpPr txBox="1"/>
            <p:nvPr/>
          </p:nvSpPr>
          <p:spPr>
            <a:xfrm>
              <a:off x="2941991" y="396884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11" name="Google Shape;5211;p67"/>
            <p:cNvSpPr txBox="1"/>
            <p:nvPr/>
          </p:nvSpPr>
          <p:spPr>
            <a:xfrm>
              <a:off x="2941991" y="3346863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212" name="Google Shape;5212;p67"/>
          <p:cNvGrpSpPr/>
          <p:nvPr/>
        </p:nvGrpSpPr>
        <p:grpSpPr>
          <a:xfrm>
            <a:off x="622940" y="3613075"/>
            <a:ext cx="798450" cy="615669"/>
            <a:chOff x="622940" y="2927275"/>
            <a:chExt cx="798450" cy="615669"/>
          </a:xfrm>
        </p:grpSpPr>
        <p:sp>
          <p:nvSpPr>
            <p:cNvPr id="5213" name="Google Shape;5213;p67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67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15" name="Google Shape;5215;p67"/>
            <p:cNvCxnSpPr>
              <a:stCxn id="5185" idx="0"/>
              <a:endCxn id="5213" idx="2"/>
            </p:cNvCxnSpPr>
            <p:nvPr/>
          </p:nvCxnSpPr>
          <p:spPr>
            <a:xfrm rot="-5400000">
              <a:off x="510290" y="3104194"/>
              <a:ext cx="551400" cy="326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16" name="Google Shape;5216;p67"/>
            <p:cNvCxnSpPr>
              <a:stCxn id="5196" idx="0"/>
              <a:endCxn id="5213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17" name="Google Shape;5217;p67"/>
          <p:cNvGrpSpPr/>
          <p:nvPr/>
        </p:nvGrpSpPr>
        <p:grpSpPr>
          <a:xfrm>
            <a:off x="3500149" y="4032663"/>
            <a:ext cx="1648889" cy="1037479"/>
            <a:chOff x="3500149" y="4032663"/>
            <a:chExt cx="1648889" cy="1037479"/>
          </a:xfrm>
        </p:grpSpPr>
        <p:grpSp>
          <p:nvGrpSpPr>
            <p:cNvPr id="5218" name="Google Shape;5218;p67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5219" name="Google Shape;5219;p67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5220" name="Google Shape;5220;p67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5221" name="Google Shape;5221;p6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2" name="Google Shape;5222;p6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6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4" name="Google Shape;5224;p67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5225" name="Google Shape;5225;p67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6" name="Google Shape;5226;p67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7" name="Google Shape;5227;p67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28" name="Google Shape;5228;p67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229" name="Google Shape;5229;p67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230" name="Google Shape;5230;p67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5231" name="Google Shape;5231;p67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5232" name="Google Shape;5232;p67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5233" name="Google Shape;5233;p6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4" name="Google Shape;5234;p6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5" name="Google Shape;5235;p6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6" name="Google Shape;5236;p67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5237" name="Google Shape;5237;p67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8" name="Google Shape;5238;p67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9" name="Google Shape;5239;p67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40" name="Google Shape;5240;p67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241" name="Google Shape;5241;p67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5242" name="Google Shape;5242;p67"/>
          <p:cNvGrpSpPr/>
          <p:nvPr/>
        </p:nvGrpSpPr>
        <p:grpSpPr>
          <a:xfrm>
            <a:off x="622940" y="3613075"/>
            <a:ext cx="3389250" cy="615669"/>
            <a:chOff x="-1967860" y="2927275"/>
            <a:chExt cx="3389250" cy="615669"/>
          </a:xfrm>
        </p:grpSpPr>
        <p:sp>
          <p:nvSpPr>
            <p:cNvPr id="5243" name="Google Shape;5243;p67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67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45" name="Google Shape;5245;p67"/>
            <p:cNvCxnSpPr>
              <a:stCxn id="5185" idx="0"/>
              <a:endCxn id="5243" idx="4"/>
            </p:cNvCxnSpPr>
            <p:nvPr/>
          </p:nvCxnSpPr>
          <p:spPr>
            <a:xfrm rot="-5400000">
              <a:off x="-720910" y="1808794"/>
              <a:ext cx="487200" cy="29811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46" name="Google Shape;5246;p67"/>
            <p:cNvCxnSpPr>
              <a:stCxn id="5226" idx="0"/>
              <a:endCxn id="5243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47" name="Google Shape;5247;p67"/>
          <p:cNvGrpSpPr/>
          <p:nvPr/>
        </p:nvGrpSpPr>
        <p:grpSpPr>
          <a:xfrm>
            <a:off x="6090949" y="4032663"/>
            <a:ext cx="1648889" cy="1037479"/>
            <a:chOff x="3500149" y="4032663"/>
            <a:chExt cx="1648889" cy="1037479"/>
          </a:xfrm>
        </p:grpSpPr>
        <p:grpSp>
          <p:nvGrpSpPr>
            <p:cNvPr id="5248" name="Google Shape;5248;p67"/>
            <p:cNvGrpSpPr/>
            <p:nvPr/>
          </p:nvGrpSpPr>
          <p:grpSpPr>
            <a:xfrm>
              <a:off x="3500149" y="4032663"/>
              <a:ext cx="850439" cy="1037479"/>
              <a:chOff x="1976149" y="3346863"/>
              <a:chExt cx="850439" cy="1037479"/>
            </a:xfrm>
          </p:grpSpPr>
          <p:sp>
            <p:nvSpPr>
              <p:cNvPr id="5249" name="Google Shape;5249;p67"/>
              <p:cNvSpPr/>
              <p:nvPr/>
            </p:nvSpPr>
            <p:spPr>
              <a:xfrm>
                <a:off x="214978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5250" name="Google Shape;5250;p67"/>
              <p:cNvGrpSpPr/>
              <p:nvPr/>
            </p:nvGrpSpPr>
            <p:grpSpPr>
              <a:xfrm>
                <a:off x="226288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5251" name="Google Shape;5251;p6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2" name="Google Shape;5252;p6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3" name="Google Shape;5253;p6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4" name="Google Shape;5254;p67"/>
              <p:cNvGrpSpPr/>
              <p:nvPr/>
            </p:nvGrpSpPr>
            <p:grpSpPr>
              <a:xfrm>
                <a:off x="226289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5255" name="Google Shape;5255;p67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6" name="Google Shape;5256;p67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7" name="Google Shape;5257;p67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58" name="Google Shape;5258;p67"/>
              <p:cNvSpPr txBox="1"/>
              <p:nvPr/>
            </p:nvSpPr>
            <p:spPr>
              <a:xfrm>
                <a:off x="1976149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259" name="Google Shape;5259;p67"/>
              <p:cNvSpPr txBox="1"/>
              <p:nvPr/>
            </p:nvSpPr>
            <p:spPr>
              <a:xfrm>
                <a:off x="1976149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260" name="Google Shape;5260;p67"/>
            <p:cNvGrpSpPr/>
            <p:nvPr/>
          </p:nvGrpSpPr>
          <p:grpSpPr>
            <a:xfrm>
              <a:off x="4313591" y="4032663"/>
              <a:ext cx="835447" cy="1037479"/>
              <a:chOff x="2941991" y="3346863"/>
              <a:chExt cx="835447" cy="1037479"/>
            </a:xfrm>
          </p:grpSpPr>
          <p:sp>
            <p:nvSpPr>
              <p:cNvPr id="5261" name="Google Shape;5261;p67"/>
              <p:cNvSpPr/>
              <p:nvPr/>
            </p:nvSpPr>
            <p:spPr>
              <a:xfrm>
                <a:off x="3100638" y="3730650"/>
                <a:ext cx="6768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endParaRPr baseline="-25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5262" name="Google Shape;5262;p67"/>
              <p:cNvGrpSpPr/>
              <p:nvPr/>
            </p:nvGrpSpPr>
            <p:grpSpPr>
              <a:xfrm>
                <a:off x="3213732" y="4128462"/>
                <a:ext cx="450600" cy="145800"/>
                <a:chOff x="705975" y="2364450"/>
                <a:chExt cx="450600" cy="145800"/>
              </a:xfrm>
            </p:grpSpPr>
            <p:sp>
              <p:nvSpPr>
                <p:cNvPr id="5263" name="Google Shape;5263;p67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4" name="Google Shape;5264;p67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5" name="Google Shape;5265;p67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6" name="Google Shape;5266;p67"/>
              <p:cNvGrpSpPr/>
              <p:nvPr/>
            </p:nvGrpSpPr>
            <p:grpSpPr>
              <a:xfrm>
                <a:off x="3213740" y="3542944"/>
                <a:ext cx="450600" cy="145800"/>
                <a:chOff x="705975" y="2212050"/>
                <a:chExt cx="450600" cy="145800"/>
              </a:xfrm>
            </p:grpSpPr>
            <p:sp>
              <p:nvSpPr>
                <p:cNvPr id="5267" name="Google Shape;5267;p67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8" name="Google Shape;5268;p67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67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70" name="Google Shape;5270;p67"/>
              <p:cNvSpPr txBox="1"/>
              <p:nvPr/>
            </p:nvSpPr>
            <p:spPr>
              <a:xfrm>
                <a:off x="2941991" y="3968842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x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271" name="Google Shape;5271;p67"/>
              <p:cNvSpPr txBox="1"/>
              <p:nvPr/>
            </p:nvSpPr>
            <p:spPr>
              <a:xfrm>
                <a:off x="2941991" y="3346863"/>
                <a:ext cx="37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lang="en" sz="1500"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 baseline="-25000" sz="1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5272" name="Google Shape;5272;p67"/>
          <p:cNvGrpSpPr/>
          <p:nvPr/>
        </p:nvGrpSpPr>
        <p:grpSpPr>
          <a:xfrm>
            <a:off x="622940" y="3613075"/>
            <a:ext cx="5980050" cy="615669"/>
            <a:chOff x="-4558660" y="2927275"/>
            <a:chExt cx="5980050" cy="615669"/>
          </a:xfrm>
        </p:grpSpPr>
        <p:sp>
          <p:nvSpPr>
            <p:cNvPr id="5273" name="Google Shape;5273;p67"/>
            <p:cNvSpPr/>
            <p:nvPr/>
          </p:nvSpPr>
          <p:spPr>
            <a:xfrm>
              <a:off x="949108" y="2927275"/>
              <a:ext cx="128400" cy="128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67"/>
            <p:cNvSpPr/>
            <p:nvPr/>
          </p:nvSpPr>
          <p:spPr>
            <a:xfrm>
              <a:off x="995873" y="2974040"/>
              <a:ext cx="35700" cy="357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75" name="Google Shape;5275;p67"/>
            <p:cNvCxnSpPr>
              <a:stCxn id="5185" idx="0"/>
              <a:endCxn id="5273" idx="4"/>
            </p:cNvCxnSpPr>
            <p:nvPr/>
          </p:nvCxnSpPr>
          <p:spPr>
            <a:xfrm rot="-5400000">
              <a:off x="-2016310" y="513394"/>
              <a:ext cx="487200" cy="5571900"/>
            </a:xfrm>
            <a:prstGeom prst="bentConnector3">
              <a:avLst>
                <a:gd fmla="val 3175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76" name="Google Shape;5276;p67"/>
            <p:cNvCxnSpPr>
              <a:stCxn id="5256" idx="0"/>
              <a:endCxn id="5273" idx="6"/>
            </p:cNvCxnSpPr>
            <p:nvPr/>
          </p:nvCxnSpPr>
          <p:spPr>
            <a:xfrm flipH="1" rot="5400000">
              <a:off x="973790" y="3095344"/>
              <a:ext cx="551400" cy="34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77" name="Google Shape;5277;p67"/>
          <p:cNvGrpSpPr/>
          <p:nvPr/>
        </p:nvGrpSpPr>
        <p:grpSpPr>
          <a:xfrm>
            <a:off x="946263" y="3136650"/>
            <a:ext cx="5836405" cy="523200"/>
            <a:chOff x="946263" y="3136650"/>
            <a:chExt cx="5836405" cy="523200"/>
          </a:xfrm>
        </p:grpSpPr>
        <p:grpSp>
          <p:nvGrpSpPr>
            <p:cNvPr id="5278" name="Google Shape;5278;p67"/>
            <p:cNvGrpSpPr/>
            <p:nvPr/>
          </p:nvGrpSpPr>
          <p:grpSpPr>
            <a:xfrm>
              <a:off x="946263" y="3136650"/>
              <a:ext cx="654805" cy="523200"/>
              <a:chOff x="946263" y="2450850"/>
              <a:chExt cx="654805" cy="523200"/>
            </a:xfrm>
          </p:grpSpPr>
          <p:sp>
            <p:nvSpPr>
              <p:cNvPr id="5279" name="Google Shape;5279;p67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67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281" name="Google Shape;5281;p67"/>
            <p:cNvGrpSpPr/>
            <p:nvPr/>
          </p:nvGrpSpPr>
          <p:grpSpPr>
            <a:xfrm>
              <a:off x="3537063" y="3136650"/>
              <a:ext cx="654805" cy="523200"/>
              <a:chOff x="946263" y="2450850"/>
              <a:chExt cx="654805" cy="523200"/>
            </a:xfrm>
          </p:grpSpPr>
          <p:sp>
            <p:nvSpPr>
              <p:cNvPr id="5282" name="Google Shape;5282;p67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67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284" name="Google Shape;5284;p67"/>
            <p:cNvGrpSpPr/>
            <p:nvPr/>
          </p:nvGrpSpPr>
          <p:grpSpPr>
            <a:xfrm>
              <a:off x="6127863" y="3136650"/>
              <a:ext cx="654805" cy="523200"/>
              <a:chOff x="946263" y="2450850"/>
              <a:chExt cx="654805" cy="523200"/>
            </a:xfrm>
          </p:grpSpPr>
          <p:sp>
            <p:nvSpPr>
              <p:cNvPr id="5285" name="Google Shape;5285;p67"/>
              <p:cNvSpPr/>
              <p:nvPr/>
            </p:nvSpPr>
            <p:spPr>
              <a:xfrm>
                <a:off x="946263" y="2676958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67"/>
              <p:cNvSpPr txBox="1"/>
              <p:nvPr/>
            </p:nvSpPr>
            <p:spPr>
              <a:xfrm>
                <a:off x="1041569" y="2450850"/>
                <a:ext cx="559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∈</a:t>
                </a:r>
                <a:r>
                  <a:rPr b="1"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 b="1"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5287" name="Google Shape;5287;p67"/>
          <p:cNvGrpSpPr/>
          <p:nvPr/>
        </p:nvGrpSpPr>
        <p:grpSpPr>
          <a:xfrm>
            <a:off x="900609" y="938792"/>
            <a:ext cx="2457535" cy="415508"/>
            <a:chOff x="900609" y="938792"/>
            <a:chExt cx="2457535" cy="415508"/>
          </a:xfrm>
        </p:grpSpPr>
        <p:grpSp>
          <p:nvGrpSpPr>
            <p:cNvPr id="5288" name="Google Shape;5288;p67"/>
            <p:cNvGrpSpPr/>
            <p:nvPr/>
          </p:nvGrpSpPr>
          <p:grpSpPr>
            <a:xfrm>
              <a:off x="1196144" y="1098412"/>
              <a:ext cx="450600" cy="145800"/>
              <a:chOff x="705975" y="2364450"/>
              <a:chExt cx="450600" cy="145800"/>
            </a:xfrm>
          </p:grpSpPr>
          <p:sp>
            <p:nvSpPr>
              <p:cNvPr id="5289" name="Google Shape;5289;p6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6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6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92" name="Google Shape;5292;p67"/>
            <p:cNvSpPr txBox="1"/>
            <p:nvPr/>
          </p:nvSpPr>
          <p:spPr>
            <a:xfrm>
              <a:off x="900609" y="938792"/>
              <a:ext cx="37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93" name="Google Shape;5293;p67"/>
            <p:cNvSpPr txBox="1"/>
            <p:nvPr/>
          </p:nvSpPr>
          <p:spPr>
            <a:xfrm>
              <a:off x="1646750" y="938800"/>
              <a:ext cx="559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=e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x1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294" name="Google Shape;5294;p67"/>
            <p:cNvGrpSpPr/>
            <p:nvPr/>
          </p:nvGrpSpPr>
          <p:grpSpPr>
            <a:xfrm>
              <a:off x="2092269" y="1073662"/>
              <a:ext cx="450600" cy="145800"/>
              <a:chOff x="705975" y="2364450"/>
              <a:chExt cx="450600" cy="145800"/>
            </a:xfrm>
          </p:grpSpPr>
          <p:sp>
            <p:nvSpPr>
              <p:cNvPr id="5295" name="Google Shape;5295;p6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6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6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8" name="Google Shape;5298;p67"/>
            <p:cNvGrpSpPr/>
            <p:nvPr/>
          </p:nvGrpSpPr>
          <p:grpSpPr>
            <a:xfrm>
              <a:off x="2907544" y="1073662"/>
              <a:ext cx="450600" cy="145800"/>
              <a:chOff x="705975" y="2364450"/>
              <a:chExt cx="450600" cy="145800"/>
            </a:xfrm>
          </p:grpSpPr>
          <p:sp>
            <p:nvSpPr>
              <p:cNvPr id="5299" name="Google Shape;5299;p6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6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6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02" name="Google Shape;5302;p67"/>
            <p:cNvSpPr txBox="1"/>
            <p:nvPr/>
          </p:nvSpPr>
          <p:spPr>
            <a:xfrm>
              <a:off x="2484950" y="938800"/>
              <a:ext cx="510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+p</a:t>
              </a:r>
              <a:r>
                <a:rPr baseline="-25000"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303" name="Google Shape;5303;p67"/>
          <p:cNvGrpSpPr/>
          <p:nvPr/>
        </p:nvGrpSpPr>
        <p:grpSpPr>
          <a:xfrm>
            <a:off x="3920150" y="552341"/>
            <a:ext cx="1440000" cy="1218597"/>
            <a:chOff x="3920150" y="552341"/>
            <a:chExt cx="1440000" cy="1218597"/>
          </a:xfrm>
        </p:grpSpPr>
        <p:sp>
          <p:nvSpPr>
            <p:cNvPr id="5304" name="Google Shape;5304;p67"/>
            <p:cNvSpPr/>
            <p:nvPr/>
          </p:nvSpPr>
          <p:spPr>
            <a:xfrm>
              <a:off x="3920150" y="552341"/>
              <a:ext cx="1440000" cy="39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cos(p(1), p(2)) = 0.77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05" name="Google Shape;5305;p67"/>
            <p:cNvSpPr/>
            <p:nvPr/>
          </p:nvSpPr>
          <p:spPr>
            <a:xfrm>
              <a:off x="3920150" y="962695"/>
              <a:ext cx="1440000" cy="39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cos(p(1), p(3)) = 0.28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06" name="Google Shape;5306;p67"/>
            <p:cNvSpPr/>
            <p:nvPr/>
          </p:nvSpPr>
          <p:spPr>
            <a:xfrm>
              <a:off x="3920150" y="1374637"/>
              <a:ext cx="1440000" cy="396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cos(p(1), p(4)) = </a:t>
              </a: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-0.01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307" name="Google Shape;5307;p67"/>
          <p:cNvSpPr/>
          <p:nvPr/>
        </p:nvSpPr>
        <p:spPr>
          <a:xfrm>
            <a:off x="5409450" y="573375"/>
            <a:ext cx="3689700" cy="4285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8" name="Google Shape;5308;p67"/>
          <p:cNvSpPr txBox="1"/>
          <p:nvPr/>
        </p:nvSpPr>
        <p:spPr>
          <a:xfrm>
            <a:off x="5394350" y="552350"/>
            <a:ext cx="3651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Assume: 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and W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matrix transformations preserve distance.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Then in general: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*k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&gt; q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*k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Positional encodings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bias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the attention mechanism to give more weight to adjacent words without respect to the words themselves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2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Google Shape;531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Encoder Representations from Transformers</a:t>
            </a:r>
            <a:endParaRPr/>
          </a:p>
        </p:txBody>
      </p:sp>
      <p:sp>
        <p:nvSpPr>
          <p:cNvPr id="5314" name="Google Shape;5314;p68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pic>
        <p:nvPicPr>
          <p:cNvPr id="5315" name="Google Shape;53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3825"/>
            <a:ext cx="8839198" cy="27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16" name="Google Shape;5316;p68"/>
          <p:cNvSpPr/>
          <p:nvPr/>
        </p:nvSpPr>
        <p:spPr>
          <a:xfrm>
            <a:off x="67900" y="2044575"/>
            <a:ext cx="8923800" cy="4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7" name="Google Shape;5317;p68"/>
          <p:cNvSpPr/>
          <p:nvPr/>
        </p:nvSpPr>
        <p:spPr>
          <a:xfrm>
            <a:off x="67900" y="2577975"/>
            <a:ext cx="8923800" cy="62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8" name="Google Shape;5318;p68"/>
          <p:cNvSpPr/>
          <p:nvPr/>
        </p:nvSpPr>
        <p:spPr>
          <a:xfrm>
            <a:off x="67900" y="3263775"/>
            <a:ext cx="8923800" cy="75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2" name="Shape 5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3" name="Google Shape;532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Encoder Representations from Transformers</a:t>
            </a:r>
            <a:endParaRPr/>
          </a:p>
        </p:txBody>
      </p:sp>
      <p:sp>
        <p:nvSpPr>
          <p:cNvPr id="5324" name="Google Shape;5324;p69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pic>
        <p:nvPicPr>
          <p:cNvPr id="5325" name="Google Shape;532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00" y="1102225"/>
            <a:ext cx="8728204" cy="35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5326" name="Google Shape;5326;p69"/>
          <p:cNvSpPr/>
          <p:nvPr/>
        </p:nvSpPr>
        <p:spPr>
          <a:xfrm>
            <a:off x="3810000" y="1011600"/>
            <a:ext cx="5126100" cy="37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Language Modeling Pretraining</a:t>
            </a:r>
            <a:endParaRPr/>
          </a:p>
        </p:txBody>
      </p:sp>
      <p:sp>
        <p:nvSpPr>
          <p:cNvPr id="5332" name="Google Shape;5332;p70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pic>
        <p:nvPicPr>
          <p:cNvPr id="5333" name="Google Shape;53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3825"/>
            <a:ext cx="8839198" cy="27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34" name="Google Shape;5334;p70"/>
          <p:cNvSpPr/>
          <p:nvPr/>
        </p:nvSpPr>
        <p:spPr>
          <a:xfrm>
            <a:off x="2882030" y="2014384"/>
            <a:ext cx="656400" cy="572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[MASK]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5" name="Google Shape;5335;p70"/>
          <p:cNvSpPr/>
          <p:nvPr/>
        </p:nvSpPr>
        <p:spPr>
          <a:xfrm>
            <a:off x="5501505" y="1999059"/>
            <a:ext cx="656400" cy="572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[MASK]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6" name="Google Shape;5336;p70"/>
          <p:cNvSpPr/>
          <p:nvPr/>
        </p:nvSpPr>
        <p:spPr>
          <a:xfrm>
            <a:off x="4152530" y="2014384"/>
            <a:ext cx="656400" cy="572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PEEL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7" name="Google Shape;5337;p70"/>
          <p:cNvSpPr/>
          <p:nvPr/>
        </p:nvSpPr>
        <p:spPr>
          <a:xfrm>
            <a:off x="6779555" y="1999059"/>
            <a:ext cx="656400" cy="572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PLAY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8" name="Google Shape;5338;p70"/>
          <p:cNvSpPr txBox="1"/>
          <p:nvPr>
            <p:ph idx="1" type="body"/>
          </p:nvPr>
        </p:nvSpPr>
        <p:spPr>
          <a:xfrm>
            <a:off x="152400" y="1017725"/>
            <a:ext cx="6352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 of words selected for training</a:t>
            </a:r>
            <a:endParaRPr/>
          </a:p>
        </p:txBody>
      </p:sp>
      <p:sp>
        <p:nvSpPr>
          <p:cNvPr id="5339" name="Google Shape;5339;p70"/>
          <p:cNvSpPr txBox="1"/>
          <p:nvPr>
            <p:ph idx="1" type="body"/>
          </p:nvPr>
        </p:nvSpPr>
        <p:spPr>
          <a:xfrm>
            <a:off x="221825" y="4067225"/>
            <a:ext cx="3022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 of those [MASK]</a:t>
            </a:r>
            <a:endParaRPr/>
          </a:p>
        </p:txBody>
      </p:sp>
      <p:sp>
        <p:nvSpPr>
          <p:cNvPr id="5340" name="Google Shape;5340;p70"/>
          <p:cNvSpPr txBox="1"/>
          <p:nvPr>
            <p:ph idx="1" type="body"/>
          </p:nvPr>
        </p:nvSpPr>
        <p:spPr>
          <a:xfrm>
            <a:off x="3580675" y="4067225"/>
            <a:ext cx="3022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 random token</a:t>
            </a:r>
            <a:endParaRPr/>
          </a:p>
        </p:txBody>
      </p:sp>
      <p:sp>
        <p:nvSpPr>
          <p:cNvPr id="5341" name="Google Shape;5341;p70"/>
          <p:cNvSpPr txBox="1"/>
          <p:nvPr>
            <p:ph idx="1" type="body"/>
          </p:nvPr>
        </p:nvSpPr>
        <p:spPr>
          <a:xfrm>
            <a:off x="6502800" y="4067225"/>
            <a:ext cx="3022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 original token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Language Modeling Pretraining</a:t>
            </a:r>
            <a:endParaRPr/>
          </a:p>
        </p:txBody>
      </p:sp>
      <p:sp>
        <p:nvSpPr>
          <p:cNvPr id="5347" name="Google Shape;5347;p71"/>
          <p:cNvSpPr/>
          <p:nvPr/>
        </p:nvSpPr>
        <p:spPr>
          <a:xfrm>
            <a:off x="1279700" y="3803275"/>
            <a:ext cx="6865500" cy="6276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[Token, Position]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8" name="Google Shape;5348;p71"/>
          <p:cNvSpPr/>
          <p:nvPr/>
        </p:nvSpPr>
        <p:spPr>
          <a:xfrm>
            <a:off x="1279600" y="3018775"/>
            <a:ext cx="68655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Transformer w Self-Attention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9" name="Google Shape;5349;p71"/>
          <p:cNvSpPr/>
          <p:nvPr/>
        </p:nvSpPr>
        <p:spPr>
          <a:xfrm>
            <a:off x="1279600" y="1929475"/>
            <a:ext cx="68655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 w Self-Attention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350" name="Google Shape;5350;p71"/>
          <p:cNvGrpSpPr/>
          <p:nvPr/>
        </p:nvGrpSpPr>
        <p:grpSpPr>
          <a:xfrm>
            <a:off x="1259500" y="4498375"/>
            <a:ext cx="6885587" cy="338700"/>
            <a:chOff x="1716700" y="3355375"/>
            <a:chExt cx="6885587" cy="338700"/>
          </a:xfrm>
        </p:grpSpPr>
        <p:sp>
          <p:nvSpPr>
            <p:cNvPr id="5351" name="Google Shape;5351;p71"/>
            <p:cNvSpPr txBox="1"/>
            <p:nvPr/>
          </p:nvSpPr>
          <p:spPr>
            <a:xfrm>
              <a:off x="1716700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[CLS]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2" name="Google Shape;5352;p71"/>
            <p:cNvSpPr txBox="1"/>
            <p:nvPr/>
          </p:nvSpPr>
          <p:spPr>
            <a:xfrm>
              <a:off x="229613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my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3" name="Google Shape;5353;p71"/>
            <p:cNvSpPr txBox="1"/>
            <p:nvPr/>
          </p:nvSpPr>
          <p:spPr>
            <a:xfrm>
              <a:off x="2875575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dog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4" name="Google Shape;5354;p71"/>
            <p:cNvSpPr txBox="1"/>
            <p:nvPr/>
          </p:nvSpPr>
          <p:spPr>
            <a:xfrm>
              <a:off x="3455012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5" name="Google Shape;5355;p71"/>
            <p:cNvSpPr txBox="1"/>
            <p:nvPr/>
          </p:nvSpPr>
          <p:spPr>
            <a:xfrm>
              <a:off x="403443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cute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6" name="Google Shape;5356;p71"/>
            <p:cNvSpPr txBox="1"/>
            <p:nvPr/>
          </p:nvSpPr>
          <p:spPr>
            <a:xfrm>
              <a:off x="4613859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[SEP]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7" name="Google Shape;5357;p71"/>
            <p:cNvSpPr txBox="1"/>
            <p:nvPr/>
          </p:nvSpPr>
          <p:spPr>
            <a:xfrm>
              <a:off x="519329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8" name="Google Shape;5358;p71"/>
            <p:cNvSpPr txBox="1"/>
            <p:nvPr/>
          </p:nvSpPr>
          <p:spPr>
            <a:xfrm>
              <a:off x="5772750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likes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9" name="Google Shape;5359;p71"/>
            <p:cNvSpPr txBox="1"/>
            <p:nvPr/>
          </p:nvSpPr>
          <p:spPr>
            <a:xfrm>
              <a:off x="635218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60" name="Google Shape;5360;p71"/>
            <p:cNvSpPr txBox="1"/>
            <p:nvPr/>
          </p:nvSpPr>
          <p:spPr>
            <a:xfrm>
              <a:off x="6931625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##ing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61" name="Google Shape;5361;p71"/>
            <p:cNvSpPr txBox="1"/>
            <p:nvPr/>
          </p:nvSpPr>
          <p:spPr>
            <a:xfrm>
              <a:off x="7511062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##le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62" name="Google Shape;5362;p71"/>
            <p:cNvSpPr txBox="1"/>
            <p:nvPr/>
          </p:nvSpPr>
          <p:spPr>
            <a:xfrm>
              <a:off x="809048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[SEP]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363" name="Google Shape;5363;p71"/>
          <p:cNvSpPr txBox="1"/>
          <p:nvPr/>
        </p:nvSpPr>
        <p:spPr>
          <a:xfrm rot="-5400000">
            <a:off x="4356037" y="2643625"/>
            <a:ext cx="51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4" name="Google Shape;5364;p71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grpSp>
        <p:nvGrpSpPr>
          <p:cNvPr id="5365" name="Google Shape;5365;p71"/>
          <p:cNvGrpSpPr/>
          <p:nvPr/>
        </p:nvGrpSpPr>
        <p:grpSpPr>
          <a:xfrm>
            <a:off x="2324475" y="4498160"/>
            <a:ext cx="4150295" cy="338827"/>
            <a:chOff x="2324475" y="4498160"/>
            <a:chExt cx="4150295" cy="338827"/>
          </a:xfrm>
        </p:grpSpPr>
        <p:sp>
          <p:nvSpPr>
            <p:cNvPr id="5366" name="Google Shape;5366;p71"/>
            <p:cNvSpPr/>
            <p:nvPr/>
          </p:nvSpPr>
          <p:spPr>
            <a:xfrm>
              <a:off x="2324475" y="4506987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[MASK]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67" name="Google Shape;5367;p71"/>
            <p:cNvSpPr/>
            <p:nvPr/>
          </p:nvSpPr>
          <p:spPr>
            <a:xfrm>
              <a:off x="4632363" y="4498160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[MASK]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68" name="Google Shape;5368;p71"/>
            <p:cNvSpPr/>
            <p:nvPr/>
          </p:nvSpPr>
          <p:spPr>
            <a:xfrm>
              <a:off x="3503686" y="4506987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PEEL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69" name="Google Shape;5369;p71"/>
            <p:cNvSpPr/>
            <p:nvPr/>
          </p:nvSpPr>
          <p:spPr>
            <a:xfrm>
              <a:off x="5818370" y="4498160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370" name="Google Shape;5370;p71"/>
          <p:cNvGrpSpPr/>
          <p:nvPr/>
        </p:nvGrpSpPr>
        <p:grpSpPr>
          <a:xfrm>
            <a:off x="1294975" y="1702975"/>
            <a:ext cx="6818500" cy="145800"/>
            <a:chOff x="1294975" y="1702975"/>
            <a:chExt cx="6818500" cy="145800"/>
          </a:xfrm>
        </p:grpSpPr>
        <p:grpSp>
          <p:nvGrpSpPr>
            <p:cNvPr id="5371" name="Google Shape;5371;p71"/>
            <p:cNvGrpSpPr/>
            <p:nvPr/>
          </p:nvGrpSpPr>
          <p:grpSpPr>
            <a:xfrm>
              <a:off x="1294975" y="1702975"/>
              <a:ext cx="450600" cy="145800"/>
              <a:chOff x="705975" y="2364450"/>
              <a:chExt cx="450600" cy="145800"/>
            </a:xfrm>
          </p:grpSpPr>
          <p:sp>
            <p:nvSpPr>
              <p:cNvPr id="5372" name="Google Shape;5372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5" name="Google Shape;5375;p71"/>
            <p:cNvGrpSpPr/>
            <p:nvPr/>
          </p:nvGrpSpPr>
          <p:grpSpPr>
            <a:xfrm>
              <a:off x="1873875" y="1702975"/>
              <a:ext cx="450600" cy="145800"/>
              <a:chOff x="705975" y="2364450"/>
              <a:chExt cx="450600" cy="145800"/>
            </a:xfrm>
          </p:grpSpPr>
          <p:sp>
            <p:nvSpPr>
              <p:cNvPr id="5376" name="Google Shape;5376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9" name="Google Shape;5379;p71"/>
            <p:cNvGrpSpPr/>
            <p:nvPr/>
          </p:nvGrpSpPr>
          <p:grpSpPr>
            <a:xfrm>
              <a:off x="2452775" y="1702975"/>
              <a:ext cx="450600" cy="145800"/>
              <a:chOff x="705975" y="2364450"/>
              <a:chExt cx="450600" cy="145800"/>
            </a:xfrm>
          </p:grpSpPr>
          <p:sp>
            <p:nvSpPr>
              <p:cNvPr id="5380" name="Google Shape;5380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3" name="Google Shape;5383;p71"/>
            <p:cNvGrpSpPr/>
            <p:nvPr/>
          </p:nvGrpSpPr>
          <p:grpSpPr>
            <a:xfrm>
              <a:off x="3031675" y="1702975"/>
              <a:ext cx="450600" cy="145800"/>
              <a:chOff x="705975" y="2364450"/>
              <a:chExt cx="450600" cy="145800"/>
            </a:xfrm>
          </p:grpSpPr>
          <p:sp>
            <p:nvSpPr>
              <p:cNvPr id="5384" name="Google Shape;5384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7" name="Google Shape;5387;p71"/>
            <p:cNvGrpSpPr/>
            <p:nvPr/>
          </p:nvGrpSpPr>
          <p:grpSpPr>
            <a:xfrm>
              <a:off x="3610575" y="1702975"/>
              <a:ext cx="450600" cy="145800"/>
              <a:chOff x="705975" y="2364450"/>
              <a:chExt cx="450600" cy="145800"/>
            </a:xfrm>
          </p:grpSpPr>
          <p:sp>
            <p:nvSpPr>
              <p:cNvPr id="5388" name="Google Shape;5388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1" name="Google Shape;5391;p71"/>
            <p:cNvGrpSpPr/>
            <p:nvPr/>
          </p:nvGrpSpPr>
          <p:grpSpPr>
            <a:xfrm>
              <a:off x="4189475" y="1702975"/>
              <a:ext cx="450600" cy="145800"/>
              <a:chOff x="705975" y="2364450"/>
              <a:chExt cx="450600" cy="145800"/>
            </a:xfrm>
          </p:grpSpPr>
          <p:sp>
            <p:nvSpPr>
              <p:cNvPr id="5392" name="Google Shape;5392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5" name="Google Shape;5395;p71"/>
            <p:cNvGrpSpPr/>
            <p:nvPr/>
          </p:nvGrpSpPr>
          <p:grpSpPr>
            <a:xfrm>
              <a:off x="4768375" y="1702975"/>
              <a:ext cx="450600" cy="145800"/>
              <a:chOff x="705975" y="2364450"/>
              <a:chExt cx="450600" cy="145800"/>
            </a:xfrm>
          </p:grpSpPr>
          <p:sp>
            <p:nvSpPr>
              <p:cNvPr id="5396" name="Google Shape;5396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9" name="Google Shape;5399;p71"/>
            <p:cNvGrpSpPr/>
            <p:nvPr/>
          </p:nvGrpSpPr>
          <p:grpSpPr>
            <a:xfrm>
              <a:off x="5347275" y="1702975"/>
              <a:ext cx="450600" cy="145800"/>
              <a:chOff x="705975" y="2364450"/>
              <a:chExt cx="450600" cy="145800"/>
            </a:xfrm>
          </p:grpSpPr>
          <p:sp>
            <p:nvSpPr>
              <p:cNvPr id="5400" name="Google Shape;5400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03" name="Google Shape;5403;p71"/>
            <p:cNvGrpSpPr/>
            <p:nvPr/>
          </p:nvGrpSpPr>
          <p:grpSpPr>
            <a:xfrm>
              <a:off x="5926175" y="1702975"/>
              <a:ext cx="450600" cy="145800"/>
              <a:chOff x="705975" y="2364450"/>
              <a:chExt cx="450600" cy="145800"/>
            </a:xfrm>
          </p:grpSpPr>
          <p:sp>
            <p:nvSpPr>
              <p:cNvPr id="5404" name="Google Shape;5404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07" name="Google Shape;5407;p71"/>
            <p:cNvGrpSpPr/>
            <p:nvPr/>
          </p:nvGrpSpPr>
          <p:grpSpPr>
            <a:xfrm>
              <a:off x="6505075" y="1702975"/>
              <a:ext cx="450600" cy="145800"/>
              <a:chOff x="705975" y="2364450"/>
              <a:chExt cx="450600" cy="145800"/>
            </a:xfrm>
          </p:grpSpPr>
          <p:sp>
            <p:nvSpPr>
              <p:cNvPr id="5408" name="Google Shape;5408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11" name="Google Shape;5411;p71"/>
            <p:cNvGrpSpPr/>
            <p:nvPr/>
          </p:nvGrpSpPr>
          <p:grpSpPr>
            <a:xfrm>
              <a:off x="7083975" y="1702975"/>
              <a:ext cx="450600" cy="145800"/>
              <a:chOff x="705975" y="2364450"/>
              <a:chExt cx="450600" cy="145800"/>
            </a:xfrm>
          </p:grpSpPr>
          <p:sp>
            <p:nvSpPr>
              <p:cNvPr id="5412" name="Google Shape;5412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15" name="Google Shape;5415;p71"/>
            <p:cNvGrpSpPr/>
            <p:nvPr/>
          </p:nvGrpSpPr>
          <p:grpSpPr>
            <a:xfrm>
              <a:off x="7662875" y="1702975"/>
              <a:ext cx="450600" cy="145800"/>
              <a:chOff x="705975" y="2364450"/>
              <a:chExt cx="450600" cy="145800"/>
            </a:xfrm>
          </p:grpSpPr>
          <p:sp>
            <p:nvSpPr>
              <p:cNvPr id="5416" name="Google Shape;5416;p71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71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71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19" name="Google Shape;5419;p71"/>
          <p:cNvGrpSpPr/>
          <p:nvPr/>
        </p:nvGrpSpPr>
        <p:grpSpPr>
          <a:xfrm>
            <a:off x="2306625" y="916975"/>
            <a:ext cx="4217866" cy="723600"/>
            <a:chOff x="2306625" y="916975"/>
            <a:chExt cx="4217866" cy="723600"/>
          </a:xfrm>
        </p:grpSpPr>
        <p:sp>
          <p:nvSpPr>
            <p:cNvPr id="5420" name="Google Shape;5420;p71"/>
            <p:cNvSpPr txBox="1"/>
            <p:nvPr/>
          </p:nvSpPr>
          <p:spPr>
            <a:xfrm>
              <a:off x="2418375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dog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21" name="Google Shape;5421;p71"/>
            <p:cNvSpPr txBox="1"/>
            <p:nvPr/>
          </p:nvSpPr>
          <p:spPr>
            <a:xfrm>
              <a:off x="3577237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cute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22" name="Google Shape;5422;p71"/>
            <p:cNvSpPr txBox="1"/>
            <p:nvPr/>
          </p:nvSpPr>
          <p:spPr>
            <a:xfrm>
              <a:off x="4736097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23" name="Google Shape;5423;p71"/>
            <p:cNvSpPr txBox="1"/>
            <p:nvPr/>
          </p:nvSpPr>
          <p:spPr>
            <a:xfrm>
              <a:off x="5894987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24" name="Google Shape;5424;p71"/>
            <p:cNvSpPr/>
            <p:nvPr/>
          </p:nvSpPr>
          <p:spPr>
            <a:xfrm>
              <a:off x="2306625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25" name="Google Shape;5425;p71"/>
            <p:cNvSpPr/>
            <p:nvPr/>
          </p:nvSpPr>
          <p:spPr>
            <a:xfrm>
              <a:off x="3472259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26" name="Google Shape;5426;p71"/>
            <p:cNvSpPr/>
            <p:nvPr/>
          </p:nvSpPr>
          <p:spPr>
            <a:xfrm>
              <a:off x="4630348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27" name="Google Shape;5427;p71"/>
            <p:cNvSpPr/>
            <p:nvPr/>
          </p:nvSpPr>
          <p:spPr>
            <a:xfrm>
              <a:off x="5789191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-250200" y="-49075"/>
            <a:ext cx="9451200" cy="550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063475" y="759625"/>
            <a:ext cx="7815000" cy="4577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836100" y="237375"/>
            <a:ext cx="4719300" cy="4906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123450" y="2620700"/>
            <a:ext cx="3921600" cy="25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405825" y="2463950"/>
            <a:ext cx="3665100" cy="2679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738175" y="3597800"/>
            <a:ext cx="2848500" cy="15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13650" y="1367800"/>
            <a:ext cx="11886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f(x)=y</a:t>
            </a:r>
            <a:endParaRPr sz="2000"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1885800" y="1519250"/>
            <a:ext cx="19503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)=</a:t>
            </a:r>
            <a:r>
              <a:rPr b="1" lang="en" sz="2000"/>
              <a:t>y</a:t>
            </a:r>
            <a:endParaRPr b="1" sz="2000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991300" y="1414100"/>
            <a:ext cx="26541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✕ </a:t>
            </a:r>
            <a:r>
              <a:rPr lang="en"/>
              <a:t>Θ</a:t>
            </a:r>
            <a:r>
              <a:rPr lang="en" sz="2000"/>
              <a:t>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;</a:t>
            </a:r>
            <a:r>
              <a:rPr lang="en"/>
              <a:t>θ)=</a:t>
            </a:r>
            <a:r>
              <a:rPr b="1" lang="en"/>
              <a:t>y</a:t>
            </a:r>
            <a:endParaRPr b="1" sz="2000"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609575" y="2892902"/>
            <a:ext cx="3271800" cy="7239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4510770" y="251330"/>
            <a:ext cx="34377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✕ </a:t>
            </a:r>
            <a:r>
              <a:rPr lang="en"/>
              <a:t>Θ</a:t>
            </a:r>
            <a:r>
              <a:rPr lang="en" sz="2000"/>
              <a:t>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f(x;</a:t>
            </a:r>
            <a:r>
              <a:rPr lang="en"/>
              <a:t>θ)=y; θ∈Θ for model M</a:t>
            </a:r>
            <a:endParaRPr sz="2000"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462675" y="4073400"/>
            <a:ext cx="3551400" cy="6072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(x,y)∈D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123450" y="2620700"/>
            <a:ext cx="39216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DL enables function approximation for </a:t>
            </a:r>
            <a:r>
              <a:rPr i="1" lang="en" sz="2000"/>
              <a:t>f</a:t>
            </a:r>
            <a:r>
              <a:rPr lang="en" sz="2000"/>
              <a:t> and is constrained by: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 representation ɸ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Model architecture 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Loss function L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Optimization algorithm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Training data D</a:t>
            </a:r>
            <a:endParaRPr sz="2000"/>
          </a:p>
        </p:txBody>
      </p:sp>
      <p:sp>
        <p:nvSpPr>
          <p:cNvPr id="115" name="Google Shape;115;p18"/>
          <p:cNvSpPr/>
          <p:nvPr/>
        </p:nvSpPr>
        <p:spPr>
          <a:xfrm>
            <a:off x="578775" y="3547675"/>
            <a:ext cx="3333600" cy="370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Encoder Representations from Transformers</a:t>
            </a:r>
            <a:endParaRPr/>
          </a:p>
        </p:txBody>
      </p:sp>
      <p:sp>
        <p:nvSpPr>
          <p:cNvPr id="5433" name="Google Shape;5433;p72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pic>
        <p:nvPicPr>
          <p:cNvPr id="5434" name="Google Shape;543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00" y="1102225"/>
            <a:ext cx="8728204" cy="35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5435" name="Google Shape;5435;p72"/>
          <p:cNvSpPr/>
          <p:nvPr/>
        </p:nvSpPr>
        <p:spPr>
          <a:xfrm>
            <a:off x="3810000" y="1011600"/>
            <a:ext cx="5126100" cy="37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Google Shape;544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Language Modeling Pretraining</a:t>
            </a:r>
            <a:endParaRPr/>
          </a:p>
        </p:txBody>
      </p:sp>
      <p:sp>
        <p:nvSpPr>
          <p:cNvPr id="5441" name="Google Shape;5441;p73"/>
          <p:cNvSpPr/>
          <p:nvPr/>
        </p:nvSpPr>
        <p:spPr>
          <a:xfrm>
            <a:off x="1279700" y="3803275"/>
            <a:ext cx="6865500" cy="6276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[Token, Position]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42" name="Google Shape;5442;p73"/>
          <p:cNvSpPr/>
          <p:nvPr/>
        </p:nvSpPr>
        <p:spPr>
          <a:xfrm>
            <a:off x="1279600" y="3018775"/>
            <a:ext cx="68655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Transformer w Self-Attention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43" name="Google Shape;5443;p73"/>
          <p:cNvSpPr/>
          <p:nvPr/>
        </p:nvSpPr>
        <p:spPr>
          <a:xfrm>
            <a:off x="1279600" y="1929475"/>
            <a:ext cx="68655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 w Self-Attention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444" name="Google Shape;5444;p73"/>
          <p:cNvGrpSpPr/>
          <p:nvPr/>
        </p:nvGrpSpPr>
        <p:grpSpPr>
          <a:xfrm>
            <a:off x="1259500" y="4498375"/>
            <a:ext cx="6885587" cy="338700"/>
            <a:chOff x="1716700" y="3355375"/>
            <a:chExt cx="6885587" cy="338700"/>
          </a:xfrm>
        </p:grpSpPr>
        <p:sp>
          <p:nvSpPr>
            <p:cNvPr id="5445" name="Google Shape;5445;p73"/>
            <p:cNvSpPr txBox="1"/>
            <p:nvPr/>
          </p:nvSpPr>
          <p:spPr>
            <a:xfrm>
              <a:off x="1716700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[CLS]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46" name="Google Shape;5446;p73"/>
            <p:cNvSpPr txBox="1"/>
            <p:nvPr/>
          </p:nvSpPr>
          <p:spPr>
            <a:xfrm>
              <a:off x="229613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my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47" name="Google Shape;5447;p73"/>
            <p:cNvSpPr txBox="1"/>
            <p:nvPr/>
          </p:nvSpPr>
          <p:spPr>
            <a:xfrm>
              <a:off x="2875575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dog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48" name="Google Shape;5448;p73"/>
            <p:cNvSpPr txBox="1"/>
            <p:nvPr/>
          </p:nvSpPr>
          <p:spPr>
            <a:xfrm>
              <a:off x="3455012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49" name="Google Shape;5449;p73"/>
            <p:cNvSpPr txBox="1"/>
            <p:nvPr/>
          </p:nvSpPr>
          <p:spPr>
            <a:xfrm>
              <a:off x="403443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cute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50" name="Google Shape;5450;p73"/>
            <p:cNvSpPr txBox="1"/>
            <p:nvPr/>
          </p:nvSpPr>
          <p:spPr>
            <a:xfrm>
              <a:off x="4613859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[SEP]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51" name="Google Shape;5451;p73"/>
            <p:cNvSpPr txBox="1"/>
            <p:nvPr/>
          </p:nvSpPr>
          <p:spPr>
            <a:xfrm>
              <a:off x="519329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52" name="Google Shape;5452;p73"/>
            <p:cNvSpPr txBox="1"/>
            <p:nvPr/>
          </p:nvSpPr>
          <p:spPr>
            <a:xfrm>
              <a:off x="5772750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likes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53" name="Google Shape;5453;p73"/>
            <p:cNvSpPr txBox="1"/>
            <p:nvPr/>
          </p:nvSpPr>
          <p:spPr>
            <a:xfrm>
              <a:off x="635218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54" name="Google Shape;5454;p73"/>
            <p:cNvSpPr txBox="1"/>
            <p:nvPr/>
          </p:nvSpPr>
          <p:spPr>
            <a:xfrm>
              <a:off x="6931625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##ing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55" name="Google Shape;5455;p73"/>
            <p:cNvSpPr txBox="1"/>
            <p:nvPr/>
          </p:nvSpPr>
          <p:spPr>
            <a:xfrm>
              <a:off x="7511062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##le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56" name="Google Shape;5456;p73"/>
            <p:cNvSpPr txBox="1"/>
            <p:nvPr/>
          </p:nvSpPr>
          <p:spPr>
            <a:xfrm>
              <a:off x="809048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[SEP]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457" name="Google Shape;5457;p73"/>
          <p:cNvSpPr txBox="1"/>
          <p:nvPr/>
        </p:nvSpPr>
        <p:spPr>
          <a:xfrm rot="-5400000">
            <a:off x="4356037" y="2643625"/>
            <a:ext cx="51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58" name="Google Shape;5458;p73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grpSp>
        <p:nvGrpSpPr>
          <p:cNvPr id="5459" name="Google Shape;5459;p73"/>
          <p:cNvGrpSpPr/>
          <p:nvPr/>
        </p:nvGrpSpPr>
        <p:grpSpPr>
          <a:xfrm>
            <a:off x="2324475" y="4498160"/>
            <a:ext cx="4150295" cy="338827"/>
            <a:chOff x="2324475" y="4498160"/>
            <a:chExt cx="4150295" cy="338827"/>
          </a:xfrm>
        </p:grpSpPr>
        <p:sp>
          <p:nvSpPr>
            <p:cNvPr id="5460" name="Google Shape;5460;p73"/>
            <p:cNvSpPr/>
            <p:nvPr/>
          </p:nvSpPr>
          <p:spPr>
            <a:xfrm>
              <a:off x="2324475" y="4506987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[MASK]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61" name="Google Shape;5461;p73"/>
            <p:cNvSpPr/>
            <p:nvPr/>
          </p:nvSpPr>
          <p:spPr>
            <a:xfrm>
              <a:off x="4632363" y="4498160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[MASK]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62" name="Google Shape;5462;p73"/>
            <p:cNvSpPr/>
            <p:nvPr/>
          </p:nvSpPr>
          <p:spPr>
            <a:xfrm>
              <a:off x="3503686" y="4506987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PEEL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63" name="Google Shape;5463;p73"/>
            <p:cNvSpPr/>
            <p:nvPr/>
          </p:nvSpPr>
          <p:spPr>
            <a:xfrm>
              <a:off x="5818370" y="4498160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464" name="Google Shape;5464;p73"/>
          <p:cNvGrpSpPr/>
          <p:nvPr/>
        </p:nvGrpSpPr>
        <p:grpSpPr>
          <a:xfrm>
            <a:off x="1294975" y="1702975"/>
            <a:ext cx="6818500" cy="145800"/>
            <a:chOff x="1294975" y="1702975"/>
            <a:chExt cx="6818500" cy="145800"/>
          </a:xfrm>
        </p:grpSpPr>
        <p:grpSp>
          <p:nvGrpSpPr>
            <p:cNvPr id="5465" name="Google Shape;5465;p73"/>
            <p:cNvGrpSpPr/>
            <p:nvPr/>
          </p:nvGrpSpPr>
          <p:grpSpPr>
            <a:xfrm>
              <a:off x="1294975" y="1702975"/>
              <a:ext cx="450600" cy="145800"/>
              <a:chOff x="705975" y="2364450"/>
              <a:chExt cx="450600" cy="145800"/>
            </a:xfrm>
          </p:grpSpPr>
          <p:sp>
            <p:nvSpPr>
              <p:cNvPr id="5466" name="Google Shape;5466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Google Shape;5467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Google Shape;5468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69" name="Google Shape;5469;p73"/>
            <p:cNvGrpSpPr/>
            <p:nvPr/>
          </p:nvGrpSpPr>
          <p:grpSpPr>
            <a:xfrm>
              <a:off x="1873875" y="1702975"/>
              <a:ext cx="450600" cy="145800"/>
              <a:chOff x="705975" y="2364450"/>
              <a:chExt cx="450600" cy="145800"/>
            </a:xfrm>
          </p:grpSpPr>
          <p:sp>
            <p:nvSpPr>
              <p:cNvPr id="5470" name="Google Shape;5470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73" name="Google Shape;5473;p73"/>
            <p:cNvGrpSpPr/>
            <p:nvPr/>
          </p:nvGrpSpPr>
          <p:grpSpPr>
            <a:xfrm>
              <a:off x="2452775" y="1702975"/>
              <a:ext cx="450600" cy="145800"/>
              <a:chOff x="705975" y="2364450"/>
              <a:chExt cx="450600" cy="145800"/>
            </a:xfrm>
          </p:grpSpPr>
          <p:sp>
            <p:nvSpPr>
              <p:cNvPr id="5474" name="Google Shape;5474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77" name="Google Shape;5477;p73"/>
            <p:cNvGrpSpPr/>
            <p:nvPr/>
          </p:nvGrpSpPr>
          <p:grpSpPr>
            <a:xfrm>
              <a:off x="3031675" y="1702975"/>
              <a:ext cx="450600" cy="145800"/>
              <a:chOff x="705975" y="2364450"/>
              <a:chExt cx="450600" cy="145800"/>
            </a:xfrm>
          </p:grpSpPr>
          <p:sp>
            <p:nvSpPr>
              <p:cNvPr id="5478" name="Google Shape;5478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9" name="Google Shape;5479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Google Shape;5480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1" name="Google Shape;5481;p73"/>
            <p:cNvGrpSpPr/>
            <p:nvPr/>
          </p:nvGrpSpPr>
          <p:grpSpPr>
            <a:xfrm>
              <a:off x="3610575" y="1702975"/>
              <a:ext cx="450600" cy="145800"/>
              <a:chOff x="705975" y="2364450"/>
              <a:chExt cx="450600" cy="145800"/>
            </a:xfrm>
          </p:grpSpPr>
          <p:sp>
            <p:nvSpPr>
              <p:cNvPr id="5482" name="Google Shape;5482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5" name="Google Shape;5485;p73"/>
            <p:cNvGrpSpPr/>
            <p:nvPr/>
          </p:nvGrpSpPr>
          <p:grpSpPr>
            <a:xfrm>
              <a:off x="4189475" y="1702975"/>
              <a:ext cx="450600" cy="145800"/>
              <a:chOff x="705975" y="2364450"/>
              <a:chExt cx="450600" cy="145800"/>
            </a:xfrm>
          </p:grpSpPr>
          <p:sp>
            <p:nvSpPr>
              <p:cNvPr id="5486" name="Google Shape;5486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Google Shape;5487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9" name="Google Shape;5489;p73"/>
            <p:cNvGrpSpPr/>
            <p:nvPr/>
          </p:nvGrpSpPr>
          <p:grpSpPr>
            <a:xfrm>
              <a:off x="4768375" y="1702975"/>
              <a:ext cx="450600" cy="145800"/>
              <a:chOff x="705975" y="2364450"/>
              <a:chExt cx="450600" cy="145800"/>
            </a:xfrm>
          </p:grpSpPr>
          <p:sp>
            <p:nvSpPr>
              <p:cNvPr id="5490" name="Google Shape;5490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1" name="Google Shape;5491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3" name="Google Shape;5493;p73"/>
            <p:cNvGrpSpPr/>
            <p:nvPr/>
          </p:nvGrpSpPr>
          <p:grpSpPr>
            <a:xfrm>
              <a:off x="5347275" y="1702975"/>
              <a:ext cx="450600" cy="145800"/>
              <a:chOff x="705975" y="2364450"/>
              <a:chExt cx="450600" cy="145800"/>
            </a:xfrm>
          </p:grpSpPr>
          <p:sp>
            <p:nvSpPr>
              <p:cNvPr id="5494" name="Google Shape;5494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7" name="Google Shape;5497;p73"/>
            <p:cNvGrpSpPr/>
            <p:nvPr/>
          </p:nvGrpSpPr>
          <p:grpSpPr>
            <a:xfrm>
              <a:off x="5926175" y="1702975"/>
              <a:ext cx="450600" cy="145800"/>
              <a:chOff x="705975" y="2364450"/>
              <a:chExt cx="450600" cy="145800"/>
            </a:xfrm>
          </p:grpSpPr>
          <p:sp>
            <p:nvSpPr>
              <p:cNvPr id="5498" name="Google Shape;5498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1" name="Google Shape;5501;p73"/>
            <p:cNvGrpSpPr/>
            <p:nvPr/>
          </p:nvGrpSpPr>
          <p:grpSpPr>
            <a:xfrm>
              <a:off x="6505075" y="1702975"/>
              <a:ext cx="450600" cy="145800"/>
              <a:chOff x="705975" y="2364450"/>
              <a:chExt cx="450600" cy="145800"/>
            </a:xfrm>
          </p:grpSpPr>
          <p:sp>
            <p:nvSpPr>
              <p:cNvPr id="5502" name="Google Shape;5502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5" name="Google Shape;5505;p73"/>
            <p:cNvGrpSpPr/>
            <p:nvPr/>
          </p:nvGrpSpPr>
          <p:grpSpPr>
            <a:xfrm>
              <a:off x="7083975" y="1702975"/>
              <a:ext cx="450600" cy="145800"/>
              <a:chOff x="705975" y="2364450"/>
              <a:chExt cx="450600" cy="145800"/>
            </a:xfrm>
          </p:grpSpPr>
          <p:sp>
            <p:nvSpPr>
              <p:cNvPr id="5506" name="Google Shape;5506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9" name="Google Shape;5509;p73"/>
            <p:cNvGrpSpPr/>
            <p:nvPr/>
          </p:nvGrpSpPr>
          <p:grpSpPr>
            <a:xfrm>
              <a:off x="7662875" y="1702975"/>
              <a:ext cx="450600" cy="145800"/>
              <a:chOff x="705975" y="2364450"/>
              <a:chExt cx="450600" cy="145800"/>
            </a:xfrm>
          </p:grpSpPr>
          <p:sp>
            <p:nvSpPr>
              <p:cNvPr id="5510" name="Google Shape;5510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Google Shape;5512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13" name="Google Shape;5513;p73"/>
          <p:cNvGrpSpPr/>
          <p:nvPr/>
        </p:nvGrpSpPr>
        <p:grpSpPr>
          <a:xfrm>
            <a:off x="731600" y="920625"/>
            <a:ext cx="1571400" cy="721770"/>
            <a:chOff x="731600" y="920625"/>
            <a:chExt cx="1571400" cy="721770"/>
          </a:xfrm>
        </p:grpSpPr>
        <p:sp>
          <p:nvSpPr>
            <p:cNvPr id="5514" name="Google Shape;5514;p73"/>
            <p:cNvSpPr txBox="1"/>
            <p:nvPr/>
          </p:nvSpPr>
          <p:spPr>
            <a:xfrm>
              <a:off x="731600" y="920625"/>
              <a:ext cx="15714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Next Sentence Follows?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15" name="Google Shape;5515;p73"/>
            <p:cNvSpPr/>
            <p:nvPr/>
          </p:nvSpPr>
          <p:spPr>
            <a:xfrm>
              <a:off x="1133455" y="1319895"/>
              <a:ext cx="767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r>
                <a:rPr baseline="-25000" lang="en" sz="7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516" name="Google Shape;5516;p73"/>
          <p:cNvGrpSpPr/>
          <p:nvPr/>
        </p:nvGrpSpPr>
        <p:grpSpPr>
          <a:xfrm>
            <a:off x="2306625" y="916975"/>
            <a:ext cx="4217866" cy="723600"/>
            <a:chOff x="2306625" y="916975"/>
            <a:chExt cx="4217866" cy="723600"/>
          </a:xfrm>
        </p:grpSpPr>
        <p:sp>
          <p:nvSpPr>
            <p:cNvPr id="5517" name="Google Shape;5517;p73"/>
            <p:cNvSpPr txBox="1"/>
            <p:nvPr/>
          </p:nvSpPr>
          <p:spPr>
            <a:xfrm>
              <a:off x="2418375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dog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18" name="Google Shape;5518;p73"/>
            <p:cNvSpPr txBox="1"/>
            <p:nvPr/>
          </p:nvSpPr>
          <p:spPr>
            <a:xfrm>
              <a:off x="3577237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cute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19" name="Google Shape;5519;p73"/>
            <p:cNvSpPr txBox="1"/>
            <p:nvPr/>
          </p:nvSpPr>
          <p:spPr>
            <a:xfrm>
              <a:off x="4736097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0" name="Google Shape;5520;p73"/>
            <p:cNvSpPr txBox="1"/>
            <p:nvPr/>
          </p:nvSpPr>
          <p:spPr>
            <a:xfrm>
              <a:off x="5894987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1" name="Google Shape;5521;p73"/>
            <p:cNvSpPr/>
            <p:nvPr/>
          </p:nvSpPr>
          <p:spPr>
            <a:xfrm>
              <a:off x="2306625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2" name="Google Shape;5522;p73"/>
            <p:cNvSpPr/>
            <p:nvPr/>
          </p:nvSpPr>
          <p:spPr>
            <a:xfrm>
              <a:off x="3472259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3" name="Google Shape;5523;p73"/>
            <p:cNvSpPr/>
            <p:nvPr/>
          </p:nvSpPr>
          <p:spPr>
            <a:xfrm>
              <a:off x="4630348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4" name="Google Shape;5524;p73"/>
            <p:cNvSpPr/>
            <p:nvPr/>
          </p:nvSpPr>
          <p:spPr>
            <a:xfrm>
              <a:off x="5789191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8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Google Shape;552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Encoder Representations from Transformers</a:t>
            </a:r>
            <a:endParaRPr/>
          </a:p>
        </p:txBody>
      </p:sp>
      <p:sp>
        <p:nvSpPr>
          <p:cNvPr id="5530" name="Google Shape;5530;p74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pic>
        <p:nvPicPr>
          <p:cNvPr id="5531" name="Google Shape;55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425" y="980000"/>
            <a:ext cx="7475151" cy="3759724"/>
          </a:xfrm>
          <a:prstGeom prst="rect">
            <a:avLst/>
          </a:prstGeom>
          <a:noFill/>
          <a:ln>
            <a:noFill/>
          </a:ln>
        </p:spPr>
      </p:pic>
      <p:sp>
        <p:nvSpPr>
          <p:cNvPr id="5532" name="Google Shape;5532;p74"/>
          <p:cNvSpPr/>
          <p:nvPr/>
        </p:nvSpPr>
        <p:spPr>
          <a:xfrm>
            <a:off x="701650" y="1017725"/>
            <a:ext cx="3719400" cy="37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6" name="Shape 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Google Shape;553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versus Autoregressive</a:t>
            </a:r>
            <a:endParaRPr/>
          </a:p>
        </p:txBody>
      </p:sp>
      <p:pic>
        <p:nvPicPr>
          <p:cNvPr id="5538" name="Google Shape;55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7875"/>
            <a:ext cx="8839199" cy="21076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9" name="Google Shape;5539;p75"/>
          <p:cNvSpPr/>
          <p:nvPr/>
        </p:nvSpPr>
        <p:spPr>
          <a:xfrm>
            <a:off x="2474625" y="1679650"/>
            <a:ext cx="2233200" cy="21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0" name="Google Shape;5540;p75"/>
          <p:cNvSpPr/>
          <p:nvPr/>
        </p:nvSpPr>
        <p:spPr>
          <a:xfrm>
            <a:off x="4739500" y="1637950"/>
            <a:ext cx="4252200" cy="21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1" name="Google Shape;5541;p75"/>
          <p:cNvSpPr/>
          <p:nvPr/>
        </p:nvSpPr>
        <p:spPr>
          <a:xfrm>
            <a:off x="1359525" y="1749075"/>
            <a:ext cx="722700" cy="25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2" name="Google Shape;5542;p75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BERT: Pre-training of Deep Bidirectional Transformers for Language Understanding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6" name="Shape 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7" name="Google Shape;5547;p76"/>
          <p:cNvSpPr txBox="1"/>
          <p:nvPr>
            <p:ph idx="1" type="body"/>
          </p:nvPr>
        </p:nvSpPr>
        <p:spPr>
          <a:xfrm>
            <a:off x="3432300" y="471095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[a,     b,     c,     d]</a:t>
            </a:r>
            <a:endParaRPr/>
          </a:p>
        </p:txBody>
      </p:sp>
      <p:sp>
        <p:nvSpPr>
          <p:cNvPr id="5548" name="Google Shape;5548;p76"/>
          <p:cNvSpPr/>
          <p:nvPr/>
        </p:nvSpPr>
        <p:spPr>
          <a:xfrm>
            <a:off x="3556800" y="3323650"/>
            <a:ext cx="2030400" cy="5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9" name="Google Shape;5549;p76"/>
          <p:cNvSpPr/>
          <p:nvPr/>
        </p:nvSpPr>
        <p:spPr>
          <a:xfrm>
            <a:off x="3556800" y="2048425"/>
            <a:ext cx="2030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0" name="Google Shape;5550;p76"/>
          <p:cNvSpPr txBox="1"/>
          <p:nvPr>
            <p:ph idx="1" type="body"/>
          </p:nvPr>
        </p:nvSpPr>
        <p:spPr>
          <a:xfrm>
            <a:off x="3432300" y="773200"/>
            <a:ext cx="5682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[1]</a:t>
            </a:r>
            <a:endParaRPr sz="2000"/>
          </a:p>
        </p:txBody>
      </p:sp>
      <p:grpSp>
        <p:nvGrpSpPr>
          <p:cNvPr id="5551" name="Google Shape;5551;p76"/>
          <p:cNvGrpSpPr/>
          <p:nvPr/>
        </p:nvGrpSpPr>
        <p:grpSpPr>
          <a:xfrm>
            <a:off x="3432300" y="4453075"/>
            <a:ext cx="2279400" cy="145800"/>
            <a:chOff x="3432300" y="4072075"/>
            <a:chExt cx="2279400" cy="145800"/>
          </a:xfrm>
        </p:grpSpPr>
        <p:grpSp>
          <p:nvGrpSpPr>
            <p:cNvPr id="5552" name="Google Shape;5552;p76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553" name="Google Shape;5553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Google Shape;5555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6" name="Google Shape;5556;p76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557" name="Google Shape;5557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8" name="Google Shape;5558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Google Shape;5559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0" name="Google Shape;5560;p76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561" name="Google Shape;5561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2" name="Google Shape;5562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3" name="Google Shape;5563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4" name="Google Shape;5564;p76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565" name="Google Shape;5565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Google Shape;5566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68" name="Google Shape;5568;p76"/>
          <p:cNvGrpSpPr/>
          <p:nvPr/>
        </p:nvGrpSpPr>
        <p:grpSpPr>
          <a:xfrm>
            <a:off x="3432300" y="1328875"/>
            <a:ext cx="450600" cy="145800"/>
            <a:chOff x="705975" y="2364450"/>
            <a:chExt cx="450600" cy="145800"/>
          </a:xfrm>
        </p:grpSpPr>
        <p:sp>
          <p:nvSpPr>
            <p:cNvPr id="5569" name="Google Shape;5569;p7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7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7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572" name="Google Shape;5572;p76"/>
          <p:cNvCxnSpPr>
            <a:endCxn id="5548" idx="2"/>
          </p:cNvCxnSpPr>
          <p:nvPr/>
        </p:nvCxnSpPr>
        <p:spPr>
          <a:xfrm rot="10800000">
            <a:off x="4572000" y="3850450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3" name="Google Shape;5573;p76"/>
          <p:cNvCxnSpPr>
            <a:stCxn id="5549" idx="0"/>
          </p:cNvCxnSpPr>
          <p:nvPr/>
        </p:nvCxnSpPr>
        <p:spPr>
          <a:xfrm rot="10800000">
            <a:off x="4572000" y="16632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4" name="Google Shape;5574;p76"/>
          <p:cNvCxnSpPr>
            <a:stCxn id="5548" idx="0"/>
          </p:cNvCxnSpPr>
          <p:nvPr/>
        </p:nvCxnSpPr>
        <p:spPr>
          <a:xfrm rot="10800000">
            <a:off x="4572000" y="3092950"/>
            <a:ext cx="0" cy="23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5" name="Google Shape;5575;p76"/>
          <p:cNvCxnSpPr>
            <a:endCxn id="5549" idx="2"/>
          </p:cNvCxnSpPr>
          <p:nvPr/>
        </p:nvCxnSpPr>
        <p:spPr>
          <a:xfrm rot="10800000">
            <a:off x="4572000" y="2575225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576" name="Google Shape;5576;p76"/>
          <p:cNvGrpSpPr/>
          <p:nvPr/>
        </p:nvGrpSpPr>
        <p:grpSpPr>
          <a:xfrm>
            <a:off x="3432300" y="2884251"/>
            <a:ext cx="2279400" cy="145800"/>
            <a:chOff x="3432300" y="2503251"/>
            <a:chExt cx="2279400" cy="145800"/>
          </a:xfrm>
        </p:grpSpPr>
        <p:grpSp>
          <p:nvGrpSpPr>
            <p:cNvPr id="5577" name="Google Shape;5577;p76"/>
            <p:cNvGrpSpPr/>
            <p:nvPr/>
          </p:nvGrpSpPr>
          <p:grpSpPr>
            <a:xfrm>
              <a:off x="3432300" y="2503251"/>
              <a:ext cx="450600" cy="145800"/>
              <a:chOff x="705975" y="2364450"/>
              <a:chExt cx="450600" cy="145800"/>
            </a:xfrm>
          </p:grpSpPr>
          <p:sp>
            <p:nvSpPr>
              <p:cNvPr id="5578" name="Google Shape;5578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1" name="Google Shape;5581;p76"/>
            <p:cNvGrpSpPr/>
            <p:nvPr/>
          </p:nvGrpSpPr>
          <p:grpSpPr>
            <a:xfrm>
              <a:off x="4041900" y="2503251"/>
              <a:ext cx="450600" cy="145800"/>
              <a:chOff x="705975" y="2364450"/>
              <a:chExt cx="450600" cy="145800"/>
            </a:xfrm>
          </p:grpSpPr>
          <p:sp>
            <p:nvSpPr>
              <p:cNvPr id="5582" name="Google Shape;5582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5" name="Google Shape;5585;p76"/>
            <p:cNvGrpSpPr/>
            <p:nvPr/>
          </p:nvGrpSpPr>
          <p:grpSpPr>
            <a:xfrm>
              <a:off x="4651500" y="2503251"/>
              <a:ext cx="450600" cy="145800"/>
              <a:chOff x="705975" y="2364450"/>
              <a:chExt cx="450600" cy="145800"/>
            </a:xfrm>
          </p:grpSpPr>
          <p:sp>
            <p:nvSpPr>
              <p:cNvPr id="5586" name="Google Shape;5586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9" name="Google Shape;5589;p76"/>
            <p:cNvGrpSpPr/>
            <p:nvPr/>
          </p:nvGrpSpPr>
          <p:grpSpPr>
            <a:xfrm>
              <a:off x="5261100" y="2503251"/>
              <a:ext cx="450600" cy="145800"/>
              <a:chOff x="705975" y="2364450"/>
              <a:chExt cx="450600" cy="145800"/>
            </a:xfrm>
          </p:grpSpPr>
          <p:sp>
            <p:nvSpPr>
              <p:cNvPr id="5590" name="Google Shape;5590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93" name="Google Shape;559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Supervision: Sequences</a:t>
            </a:r>
            <a:endParaRPr/>
          </a:p>
        </p:txBody>
      </p:sp>
      <p:sp>
        <p:nvSpPr>
          <p:cNvPr id="5594" name="Google Shape;5594;p76"/>
          <p:cNvSpPr txBox="1"/>
          <p:nvPr>
            <p:ph idx="1" type="body"/>
          </p:nvPr>
        </p:nvSpPr>
        <p:spPr>
          <a:xfrm>
            <a:off x="311700" y="2048425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[∅,     ∅,     ∅,     ∅]</a:t>
            </a:r>
            <a:endParaRPr/>
          </a:p>
        </p:txBody>
      </p:sp>
      <p:cxnSp>
        <p:nvCxnSpPr>
          <p:cNvPr id="5595" name="Google Shape;5595;p76"/>
          <p:cNvCxnSpPr>
            <a:stCxn id="5594" idx="3"/>
            <a:endCxn id="5549" idx="1"/>
          </p:cNvCxnSpPr>
          <p:nvPr/>
        </p:nvCxnSpPr>
        <p:spPr>
          <a:xfrm>
            <a:off x="2591100" y="2311825"/>
            <a:ext cx="965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596" name="Google Shape;5596;p76"/>
          <p:cNvGrpSpPr/>
          <p:nvPr/>
        </p:nvGrpSpPr>
        <p:grpSpPr>
          <a:xfrm>
            <a:off x="311700" y="1902625"/>
            <a:ext cx="2279400" cy="145800"/>
            <a:chOff x="3432300" y="947875"/>
            <a:chExt cx="2279400" cy="145800"/>
          </a:xfrm>
        </p:grpSpPr>
        <p:grpSp>
          <p:nvGrpSpPr>
            <p:cNvPr id="5597" name="Google Shape;5597;p76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5598" name="Google Shape;5598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1" name="Google Shape;5601;p76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5602" name="Google Shape;5602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5" name="Google Shape;5605;p76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5606" name="Google Shape;5606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9" name="Google Shape;5609;p76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5610" name="Google Shape;5610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13" name="Google Shape;5613;p76"/>
          <p:cNvGrpSpPr/>
          <p:nvPr/>
        </p:nvGrpSpPr>
        <p:grpSpPr>
          <a:xfrm>
            <a:off x="311700" y="1445425"/>
            <a:ext cx="2279400" cy="145800"/>
            <a:chOff x="3432300" y="947875"/>
            <a:chExt cx="2279400" cy="145800"/>
          </a:xfrm>
        </p:grpSpPr>
        <p:grpSp>
          <p:nvGrpSpPr>
            <p:cNvPr id="5614" name="Google Shape;5614;p76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5615" name="Google Shape;5615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18" name="Google Shape;5618;p76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5619" name="Google Shape;5619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2" name="Google Shape;5622;p76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5623" name="Google Shape;5623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6" name="Google Shape;5626;p76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5627" name="Google Shape;5627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630" name="Google Shape;5630;p76"/>
          <p:cNvCxnSpPr/>
          <p:nvPr/>
        </p:nvCxnSpPr>
        <p:spPr>
          <a:xfrm flipH="1" rot="10800000">
            <a:off x="537000" y="1328875"/>
            <a:ext cx="3120600" cy="11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631" name="Google Shape;5631;p76"/>
          <p:cNvSpPr txBox="1"/>
          <p:nvPr>
            <p:ph idx="1" type="body"/>
          </p:nvPr>
        </p:nvSpPr>
        <p:spPr>
          <a:xfrm>
            <a:off x="1784276" y="992699"/>
            <a:ext cx="8406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5632" name="Google Shape;5632;p76"/>
          <p:cNvSpPr txBox="1"/>
          <p:nvPr/>
        </p:nvSpPr>
        <p:spPr>
          <a:xfrm>
            <a:off x="5826000" y="1017725"/>
            <a:ext cx="3234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Left-to-right masking of decoder input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On each run, predict the next token.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Need position information for decoder inputs as well.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633" name="Google Shape;5633;p76"/>
          <p:cNvGrpSpPr/>
          <p:nvPr/>
        </p:nvGrpSpPr>
        <p:grpSpPr>
          <a:xfrm>
            <a:off x="308100" y="1730046"/>
            <a:ext cx="2279400" cy="145800"/>
            <a:chOff x="3432300" y="4072075"/>
            <a:chExt cx="2279400" cy="145800"/>
          </a:xfrm>
        </p:grpSpPr>
        <p:grpSp>
          <p:nvGrpSpPr>
            <p:cNvPr id="5634" name="Google Shape;5634;p76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635" name="Google Shape;5635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8" name="Google Shape;5638;p76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639" name="Google Shape;5639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42" name="Google Shape;5642;p76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643" name="Google Shape;5643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46" name="Google Shape;5646;p76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647" name="Google Shape;5647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50" name="Google Shape;5650;p76"/>
          <p:cNvSpPr txBox="1"/>
          <p:nvPr>
            <p:ph idx="1" type="body"/>
          </p:nvPr>
        </p:nvSpPr>
        <p:spPr>
          <a:xfrm>
            <a:off x="3432300" y="4484591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</a:t>
            </a:r>
            <a:r>
              <a:rPr i="1" lang="en"/>
              <a:t>i1</a:t>
            </a:r>
            <a:r>
              <a:rPr lang="en"/>
              <a:t>,     i2,     i3,     i4]</a:t>
            </a:r>
            <a:endParaRPr/>
          </a:p>
        </p:txBody>
      </p:sp>
      <p:grpSp>
        <p:nvGrpSpPr>
          <p:cNvPr id="5651" name="Google Shape;5651;p76"/>
          <p:cNvGrpSpPr/>
          <p:nvPr/>
        </p:nvGrpSpPr>
        <p:grpSpPr>
          <a:xfrm>
            <a:off x="3432300" y="4278263"/>
            <a:ext cx="2279400" cy="145800"/>
            <a:chOff x="3432300" y="4072075"/>
            <a:chExt cx="2279400" cy="145800"/>
          </a:xfrm>
        </p:grpSpPr>
        <p:grpSp>
          <p:nvGrpSpPr>
            <p:cNvPr id="5652" name="Google Shape;5652;p76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653" name="Google Shape;5653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56" name="Google Shape;5656;p76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657" name="Google Shape;5657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0" name="Google Shape;5660;p76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661" name="Google Shape;5661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4" name="Google Shape;5664;p76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665" name="Google Shape;5665;p7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7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7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1" name="Shape 5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" name="Google Shape;5672;p77"/>
          <p:cNvSpPr txBox="1"/>
          <p:nvPr>
            <p:ph idx="1" type="body"/>
          </p:nvPr>
        </p:nvSpPr>
        <p:spPr>
          <a:xfrm>
            <a:off x="3432300" y="471095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[a,     b,     c,     d]</a:t>
            </a:r>
            <a:endParaRPr/>
          </a:p>
        </p:txBody>
      </p:sp>
      <p:sp>
        <p:nvSpPr>
          <p:cNvPr id="5673" name="Google Shape;5673;p77"/>
          <p:cNvSpPr/>
          <p:nvPr/>
        </p:nvSpPr>
        <p:spPr>
          <a:xfrm>
            <a:off x="3556800" y="3323650"/>
            <a:ext cx="2030400" cy="5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4" name="Google Shape;5674;p77"/>
          <p:cNvSpPr/>
          <p:nvPr/>
        </p:nvSpPr>
        <p:spPr>
          <a:xfrm>
            <a:off x="3556800" y="2048425"/>
            <a:ext cx="2030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5" name="Google Shape;5675;p77"/>
          <p:cNvSpPr txBox="1"/>
          <p:nvPr>
            <p:ph idx="1" type="body"/>
          </p:nvPr>
        </p:nvSpPr>
        <p:spPr>
          <a:xfrm>
            <a:off x="3432300" y="773200"/>
            <a:ext cx="12183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[1,     2]</a:t>
            </a:r>
            <a:endParaRPr sz="2000"/>
          </a:p>
        </p:txBody>
      </p:sp>
      <p:grpSp>
        <p:nvGrpSpPr>
          <p:cNvPr id="5676" name="Google Shape;5676;p77"/>
          <p:cNvGrpSpPr/>
          <p:nvPr/>
        </p:nvGrpSpPr>
        <p:grpSpPr>
          <a:xfrm>
            <a:off x="3432300" y="4453075"/>
            <a:ext cx="2279400" cy="145800"/>
            <a:chOff x="3432300" y="4072075"/>
            <a:chExt cx="2279400" cy="145800"/>
          </a:xfrm>
        </p:grpSpPr>
        <p:grpSp>
          <p:nvGrpSpPr>
            <p:cNvPr id="5677" name="Google Shape;5677;p77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678" name="Google Shape;5678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1" name="Google Shape;5681;p77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682" name="Google Shape;5682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5" name="Google Shape;5685;p77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686" name="Google Shape;5686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9" name="Google Shape;5689;p77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690" name="Google Shape;5690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93" name="Google Shape;5693;p77"/>
          <p:cNvGrpSpPr/>
          <p:nvPr/>
        </p:nvGrpSpPr>
        <p:grpSpPr>
          <a:xfrm>
            <a:off x="3432300" y="1328875"/>
            <a:ext cx="450600" cy="145800"/>
            <a:chOff x="705975" y="2364450"/>
            <a:chExt cx="450600" cy="145800"/>
          </a:xfrm>
        </p:grpSpPr>
        <p:sp>
          <p:nvSpPr>
            <p:cNvPr id="5694" name="Google Shape;5694;p7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7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7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97" name="Google Shape;5697;p77"/>
          <p:cNvCxnSpPr>
            <a:endCxn id="5673" idx="2"/>
          </p:cNvCxnSpPr>
          <p:nvPr/>
        </p:nvCxnSpPr>
        <p:spPr>
          <a:xfrm rot="10800000">
            <a:off x="4572000" y="3850450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8" name="Google Shape;5698;p77"/>
          <p:cNvCxnSpPr>
            <a:stCxn id="5674" idx="0"/>
          </p:cNvCxnSpPr>
          <p:nvPr/>
        </p:nvCxnSpPr>
        <p:spPr>
          <a:xfrm rot="10800000">
            <a:off x="4572000" y="16632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9" name="Google Shape;5699;p77"/>
          <p:cNvCxnSpPr>
            <a:stCxn id="5673" idx="0"/>
          </p:cNvCxnSpPr>
          <p:nvPr/>
        </p:nvCxnSpPr>
        <p:spPr>
          <a:xfrm rot="10800000">
            <a:off x="4572000" y="3092950"/>
            <a:ext cx="0" cy="23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0" name="Google Shape;5700;p77"/>
          <p:cNvCxnSpPr>
            <a:endCxn id="5674" idx="2"/>
          </p:cNvCxnSpPr>
          <p:nvPr/>
        </p:nvCxnSpPr>
        <p:spPr>
          <a:xfrm rot="10800000">
            <a:off x="4572000" y="2575225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701" name="Google Shape;5701;p77"/>
          <p:cNvGrpSpPr/>
          <p:nvPr/>
        </p:nvGrpSpPr>
        <p:grpSpPr>
          <a:xfrm>
            <a:off x="3432300" y="2884251"/>
            <a:ext cx="2279400" cy="145800"/>
            <a:chOff x="3432300" y="2503251"/>
            <a:chExt cx="2279400" cy="145800"/>
          </a:xfrm>
        </p:grpSpPr>
        <p:grpSp>
          <p:nvGrpSpPr>
            <p:cNvPr id="5702" name="Google Shape;5702;p77"/>
            <p:cNvGrpSpPr/>
            <p:nvPr/>
          </p:nvGrpSpPr>
          <p:grpSpPr>
            <a:xfrm>
              <a:off x="3432300" y="2503251"/>
              <a:ext cx="450600" cy="145800"/>
              <a:chOff x="705975" y="2364450"/>
              <a:chExt cx="450600" cy="145800"/>
            </a:xfrm>
          </p:grpSpPr>
          <p:sp>
            <p:nvSpPr>
              <p:cNvPr id="5703" name="Google Shape;5703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06" name="Google Shape;5706;p77"/>
            <p:cNvGrpSpPr/>
            <p:nvPr/>
          </p:nvGrpSpPr>
          <p:grpSpPr>
            <a:xfrm>
              <a:off x="4041900" y="2503251"/>
              <a:ext cx="450600" cy="145800"/>
              <a:chOff x="705975" y="2364450"/>
              <a:chExt cx="450600" cy="145800"/>
            </a:xfrm>
          </p:grpSpPr>
          <p:sp>
            <p:nvSpPr>
              <p:cNvPr id="5707" name="Google Shape;5707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0" name="Google Shape;5710;p77"/>
            <p:cNvGrpSpPr/>
            <p:nvPr/>
          </p:nvGrpSpPr>
          <p:grpSpPr>
            <a:xfrm>
              <a:off x="4651500" y="2503251"/>
              <a:ext cx="450600" cy="145800"/>
              <a:chOff x="705975" y="2364450"/>
              <a:chExt cx="450600" cy="145800"/>
            </a:xfrm>
          </p:grpSpPr>
          <p:sp>
            <p:nvSpPr>
              <p:cNvPr id="5711" name="Google Shape;5711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4" name="Google Shape;5714;p77"/>
            <p:cNvGrpSpPr/>
            <p:nvPr/>
          </p:nvGrpSpPr>
          <p:grpSpPr>
            <a:xfrm>
              <a:off x="5261100" y="2503251"/>
              <a:ext cx="450600" cy="145800"/>
              <a:chOff x="705975" y="2364450"/>
              <a:chExt cx="450600" cy="145800"/>
            </a:xfrm>
          </p:grpSpPr>
          <p:sp>
            <p:nvSpPr>
              <p:cNvPr id="5715" name="Google Shape;5715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Google Shape;5716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Google Shape;5717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18" name="Google Shape;571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Supervision: Sequences</a:t>
            </a:r>
            <a:endParaRPr/>
          </a:p>
        </p:txBody>
      </p:sp>
      <p:sp>
        <p:nvSpPr>
          <p:cNvPr id="5719" name="Google Shape;5719;p77"/>
          <p:cNvSpPr txBox="1"/>
          <p:nvPr>
            <p:ph idx="1" type="body"/>
          </p:nvPr>
        </p:nvSpPr>
        <p:spPr>
          <a:xfrm>
            <a:off x="311700" y="2048425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[1,     ∅,     ∅,     ∅]</a:t>
            </a:r>
            <a:endParaRPr/>
          </a:p>
        </p:txBody>
      </p:sp>
      <p:cxnSp>
        <p:nvCxnSpPr>
          <p:cNvPr id="5720" name="Google Shape;5720;p77"/>
          <p:cNvCxnSpPr>
            <a:stCxn id="5719" idx="3"/>
            <a:endCxn id="5674" idx="1"/>
          </p:cNvCxnSpPr>
          <p:nvPr/>
        </p:nvCxnSpPr>
        <p:spPr>
          <a:xfrm>
            <a:off x="2591100" y="2311825"/>
            <a:ext cx="965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721" name="Google Shape;5721;p77"/>
          <p:cNvGrpSpPr/>
          <p:nvPr/>
        </p:nvGrpSpPr>
        <p:grpSpPr>
          <a:xfrm>
            <a:off x="311700" y="1902625"/>
            <a:ext cx="2279400" cy="145800"/>
            <a:chOff x="3432300" y="947875"/>
            <a:chExt cx="2279400" cy="145800"/>
          </a:xfrm>
        </p:grpSpPr>
        <p:grpSp>
          <p:nvGrpSpPr>
            <p:cNvPr id="5722" name="Google Shape;5722;p77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5723" name="Google Shape;5723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6" name="Google Shape;5726;p77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5727" name="Google Shape;5727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8" name="Google Shape;5728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Google Shape;5729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0" name="Google Shape;5730;p77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5731" name="Google Shape;5731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4" name="Google Shape;5734;p77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5735" name="Google Shape;5735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38" name="Google Shape;5738;p77"/>
          <p:cNvGrpSpPr/>
          <p:nvPr/>
        </p:nvGrpSpPr>
        <p:grpSpPr>
          <a:xfrm>
            <a:off x="311700" y="1445425"/>
            <a:ext cx="2279400" cy="145800"/>
            <a:chOff x="3432300" y="947875"/>
            <a:chExt cx="2279400" cy="145800"/>
          </a:xfrm>
        </p:grpSpPr>
        <p:grpSp>
          <p:nvGrpSpPr>
            <p:cNvPr id="5739" name="Google Shape;5739;p77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5740" name="Google Shape;5740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1" name="Google Shape;5741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2" name="Google Shape;5742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3" name="Google Shape;5743;p77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5744" name="Google Shape;5744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5" name="Google Shape;5745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7" name="Google Shape;5747;p77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5748" name="Google Shape;5748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1" name="Google Shape;5751;p77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5752" name="Google Shape;5752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Google Shape;5753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55" name="Google Shape;5755;p77"/>
          <p:cNvGrpSpPr/>
          <p:nvPr/>
        </p:nvGrpSpPr>
        <p:grpSpPr>
          <a:xfrm>
            <a:off x="4041900" y="1328875"/>
            <a:ext cx="450600" cy="145800"/>
            <a:chOff x="705975" y="2364450"/>
            <a:chExt cx="450600" cy="145800"/>
          </a:xfrm>
        </p:grpSpPr>
        <p:sp>
          <p:nvSpPr>
            <p:cNvPr id="5756" name="Google Shape;5756;p77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77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77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59" name="Google Shape;5759;p77"/>
          <p:cNvCxnSpPr/>
          <p:nvPr/>
        </p:nvCxnSpPr>
        <p:spPr>
          <a:xfrm flipH="1" rot="10800000">
            <a:off x="1146600" y="1328875"/>
            <a:ext cx="3120600" cy="11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760" name="Google Shape;5760;p77"/>
          <p:cNvSpPr txBox="1"/>
          <p:nvPr>
            <p:ph idx="1" type="body"/>
          </p:nvPr>
        </p:nvSpPr>
        <p:spPr>
          <a:xfrm>
            <a:off x="2393876" y="992699"/>
            <a:ext cx="8406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Loss</a:t>
            </a:r>
            <a:endParaRPr/>
          </a:p>
        </p:txBody>
      </p:sp>
      <p:grpSp>
        <p:nvGrpSpPr>
          <p:cNvPr id="5761" name="Google Shape;5761;p77"/>
          <p:cNvGrpSpPr/>
          <p:nvPr/>
        </p:nvGrpSpPr>
        <p:grpSpPr>
          <a:xfrm>
            <a:off x="308100" y="1730046"/>
            <a:ext cx="2279400" cy="145800"/>
            <a:chOff x="3432300" y="4072075"/>
            <a:chExt cx="2279400" cy="145800"/>
          </a:xfrm>
        </p:grpSpPr>
        <p:grpSp>
          <p:nvGrpSpPr>
            <p:cNvPr id="5762" name="Google Shape;5762;p77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763" name="Google Shape;5763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6" name="Google Shape;5766;p77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767" name="Google Shape;5767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0" name="Google Shape;5770;p77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771" name="Google Shape;5771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4" name="Google Shape;5774;p77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775" name="Google Shape;5775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78" name="Google Shape;5778;p77"/>
          <p:cNvSpPr txBox="1"/>
          <p:nvPr>
            <p:ph idx="1" type="body"/>
          </p:nvPr>
        </p:nvSpPr>
        <p:spPr>
          <a:xfrm>
            <a:off x="3432300" y="4484591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</a:t>
            </a:r>
            <a:r>
              <a:rPr i="1" lang="en"/>
              <a:t>i1</a:t>
            </a:r>
            <a:r>
              <a:rPr lang="en"/>
              <a:t>,     i2,     i3,     i4]</a:t>
            </a:r>
            <a:endParaRPr/>
          </a:p>
        </p:txBody>
      </p:sp>
      <p:grpSp>
        <p:nvGrpSpPr>
          <p:cNvPr id="5779" name="Google Shape;5779;p77"/>
          <p:cNvGrpSpPr/>
          <p:nvPr/>
        </p:nvGrpSpPr>
        <p:grpSpPr>
          <a:xfrm>
            <a:off x="3432300" y="4278263"/>
            <a:ext cx="2279400" cy="145800"/>
            <a:chOff x="3432300" y="4072075"/>
            <a:chExt cx="2279400" cy="145800"/>
          </a:xfrm>
        </p:grpSpPr>
        <p:grpSp>
          <p:nvGrpSpPr>
            <p:cNvPr id="5780" name="Google Shape;5780;p77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781" name="Google Shape;5781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4" name="Google Shape;5784;p77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785" name="Google Shape;5785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8" name="Google Shape;5788;p77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789" name="Google Shape;5789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2" name="Google Shape;5792;p77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793" name="Google Shape;5793;p77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Google Shape;5794;p77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Google Shape;5795;p77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9" name="Shape 5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0" name="Google Shape;5800;p78"/>
          <p:cNvSpPr txBox="1"/>
          <p:nvPr>
            <p:ph idx="1" type="body"/>
          </p:nvPr>
        </p:nvSpPr>
        <p:spPr>
          <a:xfrm>
            <a:off x="3432300" y="4710950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[a,     b,     c,     d]</a:t>
            </a:r>
            <a:endParaRPr/>
          </a:p>
        </p:txBody>
      </p:sp>
      <p:sp>
        <p:nvSpPr>
          <p:cNvPr id="5801" name="Google Shape;5801;p78"/>
          <p:cNvSpPr/>
          <p:nvPr/>
        </p:nvSpPr>
        <p:spPr>
          <a:xfrm>
            <a:off x="3556800" y="3323650"/>
            <a:ext cx="2030400" cy="5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2" name="Google Shape;5802;p78"/>
          <p:cNvSpPr/>
          <p:nvPr/>
        </p:nvSpPr>
        <p:spPr>
          <a:xfrm>
            <a:off x="3556800" y="2048425"/>
            <a:ext cx="2030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3" name="Google Shape;5803;p78"/>
          <p:cNvSpPr txBox="1"/>
          <p:nvPr>
            <p:ph idx="1" type="body"/>
          </p:nvPr>
        </p:nvSpPr>
        <p:spPr>
          <a:xfrm>
            <a:off x="3432300" y="773200"/>
            <a:ext cx="12183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[1,     2]</a:t>
            </a:r>
            <a:endParaRPr sz="2000"/>
          </a:p>
        </p:txBody>
      </p:sp>
      <p:grpSp>
        <p:nvGrpSpPr>
          <p:cNvPr id="5804" name="Google Shape;5804;p78"/>
          <p:cNvGrpSpPr/>
          <p:nvPr/>
        </p:nvGrpSpPr>
        <p:grpSpPr>
          <a:xfrm>
            <a:off x="3432300" y="4453075"/>
            <a:ext cx="2279400" cy="145800"/>
            <a:chOff x="3432300" y="4072075"/>
            <a:chExt cx="2279400" cy="145800"/>
          </a:xfrm>
        </p:grpSpPr>
        <p:grpSp>
          <p:nvGrpSpPr>
            <p:cNvPr id="5805" name="Google Shape;5805;p78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806" name="Google Shape;5806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7" name="Google Shape;5807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9" name="Google Shape;5809;p78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810" name="Google Shape;5810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3" name="Google Shape;5813;p78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814" name="Google Shape;5814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Google Shape;5816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7" name="Google Shape;5817;p78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818" name="Google Shape;5818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21" name="Google Shape;5821;p78"/>
          <p:cNvGrpSpPr/>
          <p:nvPr/>
        </p:nvGrpSpPr>
        <p:grpSpPr>
          <a:xfrm>
            <a:off x="3432300" y="1328875"/>
            <a:ext cx="450600" cy="145800"/>
            <a:chOff x="705975" y="2364450"/>
            <a:chExt cx="450600" cy="145800"/>
          </a:xfrm>
        </p:grpSpPr>
        <p:sp>
          <p:nvSpPr>
            <p:cNvPr id="5822" name="Google Shape;5822;p7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7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7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25" name="Google Shape;5825;p78"/>
          <p:cNvCxnSpPr>
            <a:endCxn id="5801" idx="2"/>
          </p:cNvCxnSpPr>
          <p:nvPr/>
        </p:nvCxnSpPr>
        <p:spPr>
          <a:xfrm rot="10800000">
            <a:off x="4572000" y="3850450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6" name="Google Shape;5826;p78"/>
          <p:cNvCxnSpPr>
            <a:stCxn id="5802" idx="0"/>
          </p:cNvCxnSpPr>
          <p:nvPr/>
        </p:nvCxnSpPr>
        <p:spPr>
          <a:xfrm rot="10800000">
            <a:off x="4572000" y="16632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7" name="Google Shape;5827;p78"/>
          <p:cNvCxnSpPr>
            <a:stCxn id="5801" idx="0"/>
          </p:cNvCxnSpPr>
          <p:nvPr/>
        </p:nvCxnSpPr>
        <p:spPr>
          <a:xfrm rot="10800000">
            <a:off x="4572000" y="3092950"/>
            <a:ext cx="0" cy="23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8" name="Google Shape;5828;p78"/>
          <p:cNvCxnSpPr>
            <a:endCxn id="5802" idx="2"/>
          </p:cNvCxnSpPr>
          <p:nvPr/>
        </p:nvCxnSpPr>
        <p:spPr>
          <a:xfrm rot="10800000">
            <a:off x="4572000" y="2575225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829" name="Google Shape;5829;p78"/>
          <p:cNvGrpSpPr/>
          <p:nvPr/>
        </p:nvGrpSpPr>
        <p:grpSpPr>
          <a:xfrm>
            <a:off x="3432300" y="2884251"/>
            <a:ext cx="2279400" cy="145800"/>
            <a:chOff x="3432300" y="2503251"/>
            <a:chExt cx="2279400" cy="145800"/>
          </a:xfrm>
        </p:grpSpPr>
        <p:grpSp>
          <p:nvGrpSpPr>
            <p:cNvPr id="5830" name="Google Shape;5830;p78"/>
            <p:cNvGrpSpPr/>
            <p:nvPr/>
          </p:nvGrpSpPr>
          <p:grpSpPr>
            <a:xfrm>
              <a:off x="3432300" y="2503251"/>
              <a:ext cx="450600" cy="145800"/>
              <a:chOff x="705975" y="2364450"/>
              <a:chExt cx="450600" cy="145800"/>
            </a:xfrm>
          </p:grpSpPr>
          <p:sp>
            <p:nvSpPr>
              <p:cNvPr id="5831" name="Google Shape;5831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4" name="Google Shape;5834;p78"/>
            <p:cNvGrpSpPr/>
            <p:nvPr/>
          </p:nvGrpSpPr>
          <p:grpSpPr>
            <a:xfrm>
              <a:off x="4041900" y="2503251"/>
              <a:ext cx="450600" cy="145800"/>
              <a:chOff x="705975" y="2364450"/>
              <a:chExt cx="450600" cy="145800"/>
            </a:xfrm>
          </p:grpSpPr>
          <p:sp>
            <p:nvSpPr>
              <p:cNvPr id="5835" name="Google Shape;5835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8" name="Google Shape;5838;p78"/>
            <p:cNvGrpSpPr/>
            <p:nvPr/>
          </p:nvGrpSpPr>
          <p:grpSpPr>
            <a:xfrm>
              <a:off x="4651500" y="2503251"/>
              <a:ext cx="450600" cy="145800"/>
              <a:chOff x="705975" y="2364450"/>
              <a:chExt cx="450600" cy="145800"/>
            </a:xfrm>
          </p:grpSpPr>
          <p:sp>
            <p:nvSpPr>
              <p:cNvPr id="5839" name="Google Shape;5839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2" name="Google Shape;5842;p78"/>
            <p:cNvGrpSpPr/>
            <p:nvPr/>
          </p:nvGrpSpPr>
          <p:grpSpPr>
            <a:xfrm>
              <a:off x="5261100" y="2503251"/>
              <a:ext cx="450600" cy="145800"/>
              <a:chOff x="705975" y="2364450"/>
              <a:chExt cx="450600" cy="145800"/>
            </a:xfrm>
          </p:grpSpPr>
          <p:sp>
            <p:nvSpPr>
              <p:cNvPr id="5843" name="Google Shape;5843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46" name="Google Shape;584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Supervision: Sequences</a:t>
            </a:r>
            <a:endParaRPr/>
          </a:p>
        </p:txBody>
      </p:sp>
      <p:sp>
        <p:nvSpPr>
          <p:cNvPr id="5847" name="Google Shape;5847;p78"/>
          <p:cNvSpPr txBox="1"/>
          <p:nvPr>
            <p:ph idx="1" type="body"/>
          </p:nvPr>
        </p:nvSpPr>
        <p:spPr>
          <a:xfrm>
            <a:off x="311700" y="2048425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[1,     ∅,     ∅,     ∅]</a:t>
            </a:r>
            <a:endParaRPr/>
          </a:p>
        </p:txBody>
      </p:sp>
      <p:cxnSp>
        <p:nvCxnSpPr>
          <p:cNvPr id="5848" name="Google Shape;5848;p78"/>
          <p:cNvCxnSpPr>
            <a:stCxn id="5847" idx="3"/>
            <a:endCxn id="5802" idx="1"/>
          </p:cNvCxnSpPr>
          <p:nvPr/>
        </p:nvCxnSpPr>
        <p:spPr>
          <a:xfrm>
            <a:off x="2591100" y="2311825"/>
            <a:ext cx="965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849" name="Google Shape;5849;p78"/>
          <p:cNvGrpSpPr/>
          <p:nvPr/>
        </p:nvGrpSpPr>
        <p:grpSpPr>
          <a:xfrm>
            <a:off x="311700" y="1902625"/>
            <a:ext cx="2279400" cy="145800"/>
            <a:chOff x="3432300" y="947875"/>
            <a:chExt cx="2279400" cy="145800"/>
          </a:xfrm>
        </p:grpSpPr>
        <p:grpSp>
          <p:nvGrpSpPr>
            <p:cNvPr id="5850" name="Google Shape;5850;p78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5851" name="Google Shape;5851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54" name="Google Shape;5854;p78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5855" name="Google Shape;5855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58" name="Google Shape;5858;p78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5859" name="Google Shape;5859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62" name="Google Shape;5862;p78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5863" name="Google Shape;5863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20212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66" name="Google Shape;5866;p78"/>
          <p:cNvGrpSpPr/>
          <p:nvPr/>
        </p:nvGrpSpPr>
        <p:grpSpPr>
          <a:xfrm>
            <a:off x="311700" y="1445425"/>
            <a:ext cx="2279400" cy="145800"/>
            <a:chOff x="3432300" y="947875"/>
            <a:chExt cx="2279400" cy="145800"/>
          </a:xfrm>
        </p:grpSpPr>
        <p:grpSp>
          <p:nvGrpSpPr>
            <p:cNvPr id="5867" name="Google Shape;5867;p78"/>
            <p:cNvGrpSpPr/>
            <p:nvPr/>
          </p:nvGrpSpPr>
          <p:grpSpPr>
            <a:xfrm>
              <a:off x="3432300" y="947875"/>
              <a:ext cx="450600" cy="145800"/>
              <a:chOff x="705975" y="2364450"/>
              <a:chExt cx="450600" cy="145800"/>
            </a:xfrm>
          </p:grpSpPr>
          <p:sp>
            <p:nvSpPr>
              <p:cNvPr id="5868" name="Google Shape;5868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1" name="Google Shape;5871;p78"/>
            <p:cNvGrpSpPr/>
            <p:nvPr/>
          </p:nvGrpSpPr>
          <p:grpSpPr>
            <a:xfrm>
              <a:off x="4041900" y="947875"/>
              <a:ext cx="450600" cy="145800"/>
              <a:chOff x="705975" y="2364450"/>
              <a:chExt cx="450600" cy="145800"/>
            </a:xfrm>
          </p:grpSpPr>
          <p:sp>
            <p:nvSpPr>
              <p:cNvPr id="5872" name="Google Shape;5872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5" name="Google Shape;5875;p78"/>
            <p:cNvGrpSpPr/>
            <p:nvPr/>
          </p:nvGrpSpPr>
          <p:grpSpPr>
            <a:xfrm>
              <a:off x="4651500" y="947875"/>
              <a:ext cx="450600" cy="145800"/>
              <a:chOff x="705975" y="2364450"/>
              <a:chExt cx="450600" cy="145800"/>
            </a:xfrm>
          </p:grpSpPr>
          <p:sp>
            <p:nvSpPr>
              <p:cNvPr id="5876" name="Google Shape;5876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9" name="Google Shape;5879;p78"/>
            <p:cNvGrpSpPr/>
            <p:nvPr/>
          </p:nvGrpSpPr>
          <p:grpSpPr>
            <a:xfrm>
              <a:off x="5261100" y="947875"/>
              <a:ext cx="450600" cy="145800"/>
              <a:chOff x="705975" y="2364450"/>
              <a:chExt cx="450600" cy="145800"/>
            </a:xfrm>
          </p:grpSpPr>
          <p:sp>
            <p:nvSpPr>
              <p:cNvPr id="5880" name="Google Shape;5880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83" name="Google Shape;5883;p78"/>
          <p:cNvGrpSpPr/>
          <p:nvPr/>
        </p:nvGrpSpPr>
        <p:grpSpPr>
          <a:xfrm>
            <a:off x="4041900" y="1328875"/>
            <a:ext cx="450600" cy="145800"/>
            <a:chOff x="705975" y="2364450"/>
            <a:chExt cx="450600" cy="145800"/>
          </a:xfrm>
        </p:grpSpPr>
        <p:sp>
          <p:nvSpPr>
            <p:cNvPr id="5884" name="Google Shape;5884;p78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78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78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87" name="Google Shape;5887;p78"/>
          <p:cNvCxnSpPr/>
          <p:nvPr/>
        </p:nvCxnSpPr>
        <p:spPr>
          <a:xfrm flipH="1" rot="10800000">
            <a:off x="1146600" y="1328875"/>
            <a:ext cx="3120600" cy="11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888" name="Google Shape;5888;p78"/>
          <p:cNvSpPr txBox="1"/>
          <p:nvPr>
            <p:ph idx="1" type="body"/>
          </p:nvPr>
        </p:nvSpPr>
        <p:spPr>
          <a:xfrm>
            <a:off x="2393876" y="992699"/>
            <a:ext cx="8406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5889" name="Google Shape;5889;p78"/>
          <p:cNvSpPr txBox="1"/>
          <p:nvPr/>
        </p:nvSpPr>
        <p:spPr>
          <a:xfrm>
            <a:off x="5790900" y="1017725"/>
            <a:ext cx="3200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In practice, decoder inputs will be previous timestep outputs.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Related to general language modeling questions for decoding: sampling, beam search, etc.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0" name="Google Shape;5890;p78"/>
          <p:cNvSpPr txBox="1"/>
          <p:nvPr>
            <p:ph idx="1" type="body"/>
          </p:nvPr>
        </p:nvSpPr>
        <p:spPr>
          <a:xfrm>
            <a:off x="3432300" y="4484591"/>
            <a:ext cx="22794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</a:t>
            </a:r>
            <a:r>
              <a:rPr i="1" lang="en"/>
              <a:t>i1</a:t>
            </a:r>
            <a:r>
              <a:rPr lang="en"/>
              <a:t>,     i2,     i3,     i4]</a:t>
            </a:r>
            <a:endParaRPr/>
          </a:p>
        </p:txBody>
      </p:sp>
      <p:grpSp>
        <p:nvGrpSpPr>
          <p:cNvPr id="5891" name="Google Shape;5891;p78"/>
          <p:cNvGrpSpPr/>
          <p:nvPr/>
        </p:nvGrpSpPr>
        <p:grpSpPr>
          <a:xfrm>
            <a:off x="3432300" y="4278263"/>
            <a:ext cx="2279400" cy="145800"/>
            <a:chOff x="3432300" y="4072075"/>
            <a:chExt cx="2279400" cy="145800"/>
          </a:xfrm>
        </p:grpSpPr>
        <p:grpSp>
          <p:nvGrpSpPr>
            <p:cNvPr id="5892" name="Google Shape;5892;p78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893" name="Google Shape;5893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6" name="Google Shape;5896;p78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897" name="Google Shape;5897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00" name="Google Shape;5900;p78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901" name="Google Shape;5901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04" name="Google Shape;5904;p78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905" name="Google Shape;5905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08" name="Google Shape;5908;p78"/>
          <p:cNvGrpSpPr/>
          <p:nvPr/>
        </p:nvGrpSpPr>
        <p:grpSpPr>
          <a:xfrm>
            <a:off x="308100" y="1730046"/>
            <a:ext cx="2279400" cy="145800"/>
            <a:chOff x="3432300" y="4072075"/>
            <a:chExt cx="2279400" cy="145800"/>
          </a:xfrm>
        </p:grpSpPr>
        <p:grpSp>
          <p:nvGrpSpPr>
            <p:cNvPr id="5909" name="Google Shape;5909;p78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5910" name="Google Shape;5910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3" name="Google Shape;5913;p78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5914" name="Google Shape;5914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7" name="Google Shape;5917;p78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5918" name="Google Shape;5918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1" name="Google Shape;5921;p78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5922" name="Google Shape;5922;p78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78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78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8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9" name="Google Shape;59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425" y="1073754"/>
            <a:ext cx="6445199" cy="35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0" name="Google Shape;593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Supervision: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1" name="Google Shape;5931;p79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5" name="Shape 5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6" name="Google Shape;593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Supervision: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7" name="Google Shape;5937;p80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https://jalammar.github.io/illustrated-transformer/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38" name="Google Shape;593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425" y="1069275"/>
            <a:ext cx="6445199" cy="35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2" name="Shape 5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3" name="Google Shape;594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Transformer</a:t>
            </a:r>
            <a:endParaRPr/>
          </a:p>
        </p:txBody>
      </p:sp>
      <p:sp>
        <p:nvSpPr>
          <p:cNvPr id="5944" name="Google Shape;5944;p81"/>
          <p:cNvSpPr/>
          <p:nvPr/>
        </p:nvSpPr>
        <p:spPr>
          <a:xfrm>
            <a:off x="5737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5" name="Google Shape;5945;p81"/>
          <p:cNvSpPr/>
          <p:nvPr/>
        </p:nvSpPr>
        <p:spPr>
          <a:xfrm>
            <a:off x="5737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946" name="Google Shape;5946;p81"/>
          <p:cNvGrpSpPr/>
          <p:nvPr/>
        </p:nvGrpSpPr>
        <p:grpSpPr>
          <a:xfrm>
            <a:off x="84901" y="3133370"/>
            <a:ext cx="4174650" cy="446400"/>
            <a:chOff x="84901" y="3133370"/>
            <a:chExt cx="4174650" cy="446400"/>
          </a:xfrm>
        </p:grpSpPr>
        <p:grpSp>
          <p:nvGrpSpPr>
            <p:cNvPr id="5947" name="Google Shape;5947;p81"/>
            <p:cNvGrpSpPr/>
            <p:nvPr/>
          </p:nvGrpSpPr>
          <p:grpSpPr>
            <a:xfrm>
              <a:off x="705191" y="3294169"/>
              <a:ext cx="450600" cy="145800"/>
              <a:chOff x="705975" y="2212050"/>
              <a:chExt cx="450600" cy="145800"/>
            </a:xfrm>
          </p:grpSpPr>
          <p:sp>
            <p:nvSpPr>
              <p:cNvPr id="5948" name="Google Shape;5948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1" name="Google Shape;5951;p81"/>
            <p:cNvGrpSpPr/>
            <p:nvPr/>
          </p:nvGrpSpPr>
          <p:grpSpPr>
            <a:xfrm>
              <a:off x="1467191" y="3294169"/>
              <a:ext cx="450600" cy="145800"/>
              <a:chOff x="705975" y="2212050"/>
              <a:chExt cx="450600" cy="145800"/>
            </a:xfrm>
          </p:grpSpPr>
          <p:sp>
            <p:nvSpPr>
              <p:cNvPr id="5952" name="Google Shape;5952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5" name="Google Shape;5955;p81"/>
            <p:cNvGrpSpPr/>
            <p:nvPr/>
          </p:nvGrpSpPr>
          <p:grpSpPr>
            <a:xfrm>
              <a:off x="2254371" y="3294169"/>
              <a:ext cx="450600" cy="145800"/>
              <a:chOff x="705975" y="2212050"/>
              <a:chExt cx="450600" cy="145800"/>
            </a:xfrm>
          </p:grpSpPr>
          <p:sp>
            <p:nvSpPr>
              <p:cNvPr id="5956" name="Google Shape;5956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9" name="Google Shape;5959;p81"/>
            <p:cNvGrpSpPr/>
            <p:nvPr/>
          </p:nvGrpSpPr>
          <p:grpSpPr>
            <a:xfrm>
              <a:off x="3029475" y="3294169"/>
              <a:ext cx="450600" cy="145800"/>
              <a:chOff x="705975" y="2212050"/>
              <a:chExt cx="450600" cy="145800"/>
            </a:xfrm>
          </p:grpSpPr>
          <p:sp>
            <p:nvSpPr>
              <p:cNvPr id="5960" name="Google Shape;5960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3" name="Google Shape;5963;p81"/>
            <p:cNvGrpSpPr/>
            <p:nvPr/>
          </p:nvGrpSpPr>
          <p:grpSpPr>
            <a:xfrm>
              <a:off x="3808950" y="3294169"/>
              <a:ext cx="450600" cy="145800"/>
              <a:chOff x="705975" y="2212050"/>
              <a:chExt cx="450600" cy="145800"/>
            </a:xfrm>
          </p:grpSpPr>
          <p:sp>
            <p:nvSpPr>
              <p:cNvPr id="5964" name="Google Shape;5964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67" name="Google Shape;5967;p81"/>
            <p:cNvSpPr txBox="1"/>
            <p:nvPr/>
          </p:nvSpPr>
          <p:spPr>
            <a:xfrm>
              <a:off x="849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968" name="Google Shape;5968;p81"/>
          <p:cNvGrpSpPr/>
          <p:nvPr/>
        </p:nvGrpSpPr>
        <p:grpSpPr>
          <a:xfrm>
            <a:off x="84901" y="4201975"/>
            <a:ext cx="4319093" cy="673195"/>
            <a:chOff x="84901" y="4201975"/>
            <a:chExt cx="4319093" cy="673195"/>
          </a:xfrm>
        </p:grpSpPr>
        <p:sp>
          <p:nvSpPr>
            <p:cNvPr id="5969" name="Google Shape;5969;p81"/>
            <p:cNvSpPr txBox="1"/>
            <p:nvPr/>
          </p:nvSpPr>
          <p:spPr>
            <a:xfrm>
              <a:off x="573700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0" name="Google Shape;5970;p81"/>
            <p:cNvSpPr txBox="1"/>
            <p:nvPr/>
          </p:nvSpPr>
          <p:spPr>
            <a:xfrm>
              <a:off x="1355461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1" name="Google Shape;5971;p81"/>
            <p:cNvSpPr txBox="1"/>
            <p:nvPr/>
          </p:nvSpPr>
          <p:spPr>
            <a:xfrm>
              <a:off x="2137223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2" name="Google Shape;5972;p81"/>
            <p:cNvSpPr txBox="1"/>
            <p:nvPr/>
          </p:nvSpPr>
          <p:spPr>
            <a:xfrm>
              <a:off x="29189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3" name="Google Shape;5973;p81"/>
            <p:cNvSpPr txBox="1"/>
            <p:nvPr/>
          </p:nvSpPr>
          <p:spPr>
            <a:xfrm>
              <a:off x="57370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4" name="Google Shape;5974;p81"/>
            <p:cNvSpPr txBox="1"/>
            <p:nvPr/>
          </p:nvSpPr>
          <p:spPr>
            <a:xfrm>
              <a:off x="135461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5" name="Google Shape;5975;p81"/>
            <p:cNvSpPr txBox="1"/>
            <p:nvPr/>
          </p:nvSpPr>
          <p:spPr>
            <a:xfrm>
              <a:off x="213552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6" name="Google Shape;5976;p81"/>
            <p:cNvSpPr txBox="1"/>
            <p:nvPr/>
          </p:nvSpPr>
          <p:spPr>
            <a:xfrm>
              <a:off x="29232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7" name="Google Shape;5977;p81"/>
            <p:cNvSpPr txBox="1"/>
            <p:nvPr/>
          </p:nvSpPr>
          <p:spPr>
            <a:xfrm>
              <a:off x="37093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8" name="Google Shape;5978;p81"/>
            <p:cNvSpPr txBox="1"/>
            <p:nvPr/>
          </p:nvSpPr>
          <p:spPr>
            <a:xfrm>
              <a:off x="37136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9" name="Google Shape;5979;p81"/>
            <p:cNvSpPr txBox="1"/>
            <p:nvPr/>
          </p:nvSpPr>
          <p:spPr>
            <a:xfrm>
              <a:off x="849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980" name="Google Shape;5980;p81"/>
          <p:cNvSpPr/>
          <p:nvPr/>
        </p:nvSpPr>
        <p:spPr>
          <a:xfrm>
            <a:off x="49933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(t’)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1" name="Google Shape;5981;p81"/>
          <p:cNvSpPr/>
          <p:nvPr/>
        </p:nvSpPr>
        <p:spPr>
          <a:xfrm>
            <a:off x="49933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(T’),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982" name="Google Shape;5982;p81"/>
          <p:cNvGrpSpPr/>
          <p:nvPr/>
        </p:nvGrpSpPr>
        <p:grpSpPr>
          <a:xfrm>
            <a:off x="567325" y="2660075"/>
            <a:ext cx="3830400" cy="634200"/>
            <a:chOff x="567325" y="2660075"/>
            <a:chExt cx="3830400" cy="634200"/>
          </a:xfrm>
        </p:grpSpPr>
        <p:sp>
          <p:nvSpPr>
            <p:cNvPr id="5983" name="Google Shape;5983;p81"/>
            <p:cNvSpPr/>
            <p:nvPr/>
          </p:nvSpPr>
          <p:spPr>
            <a:xfrm>
              <a:off x="567325" y="2660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Enc-Dec Attention [Attn(D, E, E)]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984" name="Google Shape;5984;p81"/>
            <p:cNvCxnSpPr>
              <a:endCxn id="5983" idx="1"/>
            </p:cNvCxnSpPr>
            <p:nvPr/>
          </p:nvCxnSpPr>
          <p:spPr>
            <a:xfrm flipH="1" rot="10800000">
              <a:off x="2479525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85" name="Google Shape;5985;p81"/>
            <p:cNvCxnSpPr/>
            <p:nvPr/>
          </p:nvCxnSpPr>
          <p:spPr>
            <a:xfrm flipH="1" rot="10800000">
              <a:off x="3262223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86" name="Google Shape;5986;p81"/>
            <p:cNvCxnSpPr/>
            <p:nvPr/>
          </p:nvCxnSpPr>
          <p:spPr>
            <a:xfrm flipH="1" rot="10800000">
              <a:off x="4044921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87" name="Google Shape;5987;p81"/>
            <p:cNvCxnSpPr/>
            <p:nvPr/>
          </p:nvCxnSpPr>
          <p:spPr>
            <a:xfrm flipH="1" rot="10800000">
              <a:off x="1696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88" name="Google Shape;5988;p81"/>
            <p:cNvCxnSpPr/>
            <p:nvPr/>
          </p:nvCxnSpPr>
          <p:spPr>
            <a:xfrm flipH="1" rot="10800000">
              <a:off x="934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989" name="Google Shape;5989;p81"/>
          <p:cNvGrpSpPr/>
          <p:nvPr/>
        </p:nvGrpSpPr>
        <p:grpSpPr>
          <a:xfrm>
            <a:off x="4504501" y="4121350"/>
            <a:ext cx="4312798" cy="753819"/>
            <a:chOff x="4504501" y="4121350"/>
            <a:chExt cx="4312798" cy="753819"/>
          </a:xfrm>
        </p:grpSpPr>
        <p:sp>
          <p:nvSpPr>
            <p:cNvPr id="5990" name="Google Shape;5990;p81"/>
            <p:cNvSpPr txBox="1"/>
            <p:nvPr/>
          </p:nvSpPr>
          <p:spPr>
            <a:xfrm>
              <a:off x="5060023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1" name="Google Shape;5991;p81"/>
            <p:cNvSpPr txBox="1"/>
            <p:nvPr/>
          </p:nvSpPr>
          <p:spPr>
            <a:xfrm>
              <a:off x="5848484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2" name="Google Shape;5992;p81"/>
            <p:cNvSpPr txBox="1"/>
            <p:nvPr/>
          </p:nvSpPr>
          <p:spPr>
            <a:xfrm>
              <a:off x="6610298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3" name="Google Shape;5993;p81"/>
            <p:cNvSpPr txBox="1"/>
            <p:nvPr/>
          </p:nvSpPr>
          <p:spPr>
            <a:xfrm>
              <a:off x="7364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4" name="Google Shape;5994;p81"/>
            <p:cNvSpPr txBox="1"/>
            <p:nvPr/>
          </p:nvSpPr>
          <p:spPr>
            <a:xfrm>
              <a:off x="45045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T’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5" name="Google Shape;5995;p81"/>
            <p:cNvSpPr txBox="1"/>
            <p:nvPr/>
          </p:nvSpPr>
          <p:spPr>
            <a:xfrm>
              <a:off x="5056545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6" name="Google Shape;5996;p81"/>
            <p:cNvSpPr txBox="1"/>
            <p:nvPr/>
          </p:nvSpPr>
          <p:spPr>
            <a:xfrm>
              <a:off x="5845857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7" name="Google Shape;5997;p81"/>
            <p:cNvSpPr txBox="1"/>
            <p:nvPr/>
          </p:nvSpPr>
          <p:spPr>
            <a:xfrm>
              <a:off x="6607962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8" name="Google Shape;5998;p81"/>
            <p:cNvSpPr txBox="1"/>
            <p:nvPr/>
          </p:nvSpPr>
          <p:spPr>
            <a:xfrm>
              <a:off x="7363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9" name="Google Shape;5999;p81"/>
            <p:cNvSpPr txBox="1"/>
            <p:nvPr/>
          </p:nvSpPr>
          <p:spPr>
            <a:xfrm>
              <a:off x="8126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00" name="Google Shape;6000;p81"/>
            <p:cNvSpPr txBox="1"/>
            <p:nvPr/>
          </p:nvSpPr>
          <p:spPr>
            <a:xfrm>
              <a:off x="8125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001" name="Google Shape;6001;p81"/>
          <p:cNvGrpSpPr/>
          <p:nvPr/>
        </p:nvGrpSpPr>
        <p:grpSpPr>
          <a:xfrm>
            <a:off x="4397591" y="2821369"/>
            <a:ext cx="4056259" cy="472800"/>
            <a:chOff x="4397591" y="2821369"/>
            <a:chExt cx="4056259" cy="472800"/>
          </a:xfrm>
        </p:grpSpPr>
        <p:cxnSp>
          <p:nvCxnSpPr>
            <p:cNvPr id="6002" name="Google Shape;6002;p81"/>
            <p:cNvCxnSpPr>
              <a:stCxn id="6003" idx="0"/>
              <a:endCxn id="5983" idx="0"/>
            </p:cNvCxnSpPr>
            <p:nvPr/>
          </p:nvCxnSpPr>
          <p:spPr>
            <a:xfrm flipH="1" rot="5400000">
              <a:off x="5067853" y="2151319"/>
              <a:ext cx="472800" cy="1812900"/>
            </a:xfrm>
            <a:prstGeom prst="bentConnector2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04" name="Google Shape;6004;p81"/>
            <p:cNvCxnSpPr>
              <a:stCxn id="6005" idx="0"/>
              <a:endCxn id="5983" idx="0"/>
            </p:cNvCxnSpPr>
            <p:nvPr/>
          </p:nvCxnSpPr>
          <p:spPr>
            <a:xfrm flipH="1" rot="5400000">
              <a:off x="4637441" y="2581519"/>
              <a:ext cx="472800" cy="952500"/>
            </a:xfrm>
            <a:prstGeom prst="bentConnector2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06" name="Google Shape;6006;p81"/>
            <p:cNvCxnSpPr>
              <a:stCxn id="6007" idx="0"/>
              <a:endCxn id="5983" idx="0"/>
            </p:cNvCxnSpPr>
            <p:nvPr/>
          </p:nvCxnSpPr>
          <p:spPr>
            <a:xfrm flipH="1" rot="5400000">
              <a:off x="5456775" y="1762369"/>
              <a:ext cx="472800" cy="2590800"/>
            </a:xfrm>
            <a:prstGeom prst="bentConnector2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08" name="Google Shape;6008;p81"/>
            <p:cNvCxnSpPr>
              <a:stCxn id="6009" idx="0"/>
              <a:endCxn id="5983" idx="0"/>
            </p:cNvCxnSpPr>
            <p:nvPr/>
          </p:nvCxnSpPr>
          <p:spPr>
            <a:xfrm flipH="1" rot="5400000">
              <a:off x="5846550" y="1372669"/>
              <a:ext cx="472800" cy="3370200"/>
            </a:xfrm>
            <a:prstGeom prst="bentConnector2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10" name="Google Shape;6010;p81"/>
            <p:cNvCxnSpPr>
              <a:stCxn id="6011" idx="0"/>
              <a:endCxn id="5983" idx="0"/>
            </p:cNvCxnSpPr>
            <p:nvPr/>
          </p:nvCxnSpPr>
          <p:spPr>
            <a:xfrm flipH="1" rot="5400000">
              <a:off x="6189450" y="1029769"/>
              <a:ext cx="472800" cy="4056000"/>
            </a:xfrm>
            <a:prstGeom prst="bentConnector2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012" name="Google Shape;6012;p81"/>
          <p:cNvGrpSpPr/>
          <p:nvPr/>
        </p:nvGrpSpPr>
        <p:grpSpPr>
          <a:xfrm>
            <a:off x="4504501" y="3133370"/>
            <a:ext cx="4174650" cy="446400"/>
            <a:chOff x="4504501" y="3133370"/>
            <a:chExt cx="4174650" cy="446400"/>
          </a:xfrm>
        </p:grpSpPr>
        <p:grpSp>
          <p:nvGrpSpPr>
            <p:cNvPr id="6013" name="Google Shape;6013;p81"/>
            <p:cNvGrpSpPr/>
            <p:nvPr/>
          </p:nvGrpSpPr>
          <p:grpSpPr>
            <a:xfrm>
              <a:off x="5124791" y="3294169"/>
              <a:ext cx="450600" cy="145800"/>
              <a:chOff x="705975" y="2212050"/>
              <a:chExt cx="450600" cy="145800"/>
            </a:xfrm>
          </p:grpSpPr>
          <p:sp>
            <p:nvSpPr>
              <p:cNvPr id="6014" name="Google Shape;6014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6" name="Google Shape;6016;p81"/>
            <p:cNvGrpSpPr/>
            <p:nvPr/>
          </p:nvGrpSpPr>
          <p:grpSpPr>
            <a:xfrm>
              <a:off x="5985403" y="3294169"/>
              <a:ext cx="450600" cy="145800"/>
              <a:chOff x="705975" y="2212050"/>
              <a:chExt cx="450600" cy="145800"/>
            </a:xfrm>
          </p:grpSpPr>
          <p:sp>
            <p:nvSpPr>
              <p:cNvPr id="6017" name="Google Shape;6017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9" name="Google Shape;6019;p81"/>
            <p:cNvGrpSpPr/>
            <p:nvPr/>
          </p:nvGrpSpPr>
          <p:grpSpPr>
            <a:xfrm>
              <a:off x="6763275" y="3294169"/>
              <a:ext cx="450600" cy="145800"/>
              <a:chOff x="705975" y="2212050"/>
              <a:chExt cx="450600" cy="145800"/>
            </a:xfrm>
          </p:grpSpPr>
          <p:sp>
            <p:nvSpPr>
              <p:cNvPr id="6020" name="Google Shape;6020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22" name="Google Shape;6022;p81"/>
            <p:cNvGrpSpPr/>
            <p:nvPr/>
          </p:nvGrpSpPr>
          <p:grpSpPr>
            <a:xfrm>
              <a:off x="7542750" y="3294169"/>
              <a:ext cx="450600" cy="145800"/>
              <a:chOff x="705975" y="2212050"/>
              <a:chExt cx="450600" cy="145800"/>
            </a:xfrm>
          </p:grpSpPr>
          <p:sp>
            <p:nvSpPr>
              <p:cNvPr id="6023" name="Google Shape;6023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4" name="Google Shape;6024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25" name="Google Shape;6025;p81"/>
            <p:cNvSpPr txBox="1"/>
            <p:nvPr/>
          </p:nvSpPr>
          <p:spPr>
            <a:xfrm>
              <a:off x="45045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026" name="Google Shape;6026;p81"/>
            <p:cNvGrpSpPr/>
            <p:nvPr/>
          </p:nvGrpSpPr>
          <p:grpSpPr>
            <a:xfrm>
              <a:off x="8228550" y="3294169"/>
              <a:ext cx="450600" cy="145800"/>
              <a:chOff x="705975" y="2212050"/>
              <a:chExt cx="450600" cy="145800"/>
            </a:xfrm>
          </p:grpSpPr>
          <p:sp>
            <p:nvSpPr>
              <p:cNvPr id="6027" name="Google Shape;6027;p81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81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8" name="Google Shape;6028;p81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29" name="Google Shape;6029;p81"/>
          <p:cNvGrpSpPr/>
          <p:nvPr/>
        </p:nvGrpSpPr>
        <p:grpSpPr>
          <a:xfrm>
            <a:off x="84903" y="2214580"/>
            <a:ext cx="4197214" cy="446400"/>
            <a:chOff x="84903" y="2214580"/>
            <a:chExt cx="4197214" cy="446400"/>
          </a:xfrm>
        </p:grpSpPr>
        <p:grpSp>
          <p:nvGrpSpPr>
            <p:cNvPr id="6030" name="Google Shape;6030;p81"/>
            <p:cNvGrpSpPr/>
            <p:nvPr/>
          </p:nvGrpSpPr>
          <p:grpSpPr>
            <a:xfrm>
              <a:off x="84903" y="2214580"/>
              <a:ext cx="3403837" cy="446400"/>
              <a:chOff x="84903" y="2214580"/>
              <a:chExt cx="3403837" cy="446400"/>
            </a:xfrm>
          </p:grpSpPr>
          <p:grpSp>
            <p:nvGrpSpPr>
              <p:cNvPr id="6031" name="Google Shape;6031;p81"/>
              <p:cNvGrpSpPr/>
              <p:nvPr/>
            </p:nvGrpSpPr>
            <p:grpSpPr>
              <a:xfrm>
                <a:off x="804215" y="2363444"/>
                <a:ext cx="450600" cy="145800"/>
                <a:chOff x="705975" y="2212050"/>
                <a:chExt cx="450600" cy="145800"/>
              </a:xfrm>
            </p:grpSpPr>
            <p:sp>
              <p:nvSpPr>
                <p:cNvPr id="6032" name="Google Shape;6032;p81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3" name="Google Shape;6033;p81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4" name="Google Shape;6034;p81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5" name="Google Shape;6035;p81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6036" name="Google Shape;6036;p81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7" name="Google Shape;6037;p81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8" name="Google Shape;6038;p81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9" name="Google Shape;6039;p81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6040" name="Google Shape;6040;p81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1" name="Google Shape;6041;p81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2" name="Google Shape;6042;p81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43" name="Google Shape;6043;p81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044" name="Google Shape;6044;p81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5" name="Google Shape;6045;p81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6" name="Google Shape;6046;p81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047" name="Google Shape;6047;p81"/>
              <p:cNvSpPr txBox="1"/>
              <p:nvPr/>
            </p:nvSpPr>
            <p:spPr>
              <a:xfrm>
                <a:off x="84903" y="2214580"/>
                <a:ext cx="69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48" name="Google Shape;6048;p81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6049" name="Google Shape;6049;p81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81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1" name="Google Shape;6051;p81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52" name="Google Shape;6052;p81"/>
          <p:cNvSpPr/>
          <p:nvPr/>
        </p:nvSpPr>
        <p:spPr>
          <a:xfrm>
            <a:off x="4672875" y="3748675"/>
            <a:ext cx="1579800" cy="15798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3" name="Google Shape;60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NLP FUNDAMENTALS: Word Embeddings</a:t>
            </a:r>
            <a:endParaRPr b="1"/>
          </a:p>
        </p:txBody>
      </p:sp>
      <p:sp>
        <p:nvSpPr>
          <p:cNvPr id="121" name="Google Shape;121;p19"/>
          <p:cNvSpPr txBox="1"/>
          <p:nvPr/>
        </p:nvSpPr>
        <p:spPr>
          <a:xfrm>
            <a:off x="311700" y="1117825"/>
            <a:ext cx="8520600" cy="3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word embedding is a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vector representation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a word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Word embeddings can be learned for specific tasks (e.g., our book classification task) or from self-supervised objectives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“You shall know a word by the company it keeps” - Firth</a:t>
            </a:r>
            <a:endParaRPr b="1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guiding principle of many learned word embeddings is that two words who share similar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should have embeddings that are close together in vector space</a:t>
            </a:r>
            <a:endParaRPr sz="22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J.R. Firth.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A synopsis of linguistic theory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. Studies in linguistic analysis, Blackwell, Oxford (1957)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7" name="Shape 6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8" name="Google Shape;605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Transformer</a:t>
            </a:r>
            <a:endParaRPr/>
          </a:p>
        </p:txBody>
      </p:sp>
      <p:sp>
        <p:nvSpPr>
          <p:cNvPr id="6059" name="Google Shape;6059;p82"/>
          <p:cNvSpPr/>
          <p:nvPr/>
        </p:nvSpPr>
        <p:spPr>
          <a:xfrm>
            <a:off x="5737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0" name="Google Shape;6060;p82"/>
          <p:cNvSpPr/>
          <p:nvPr/>
        </p:nvSpPr>
        <p:spPr>
          <a:xfrm>
            <a:off x="5737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061" name="Google Shape;6061;p82"/>
          <p:cNvGrpSpPr/>
          <p:nvPr/>
        </p:nvGrpSpPr>
        <p:grpSpPr>
          <a:xfrm>
            <a:off x="84901" y="3133370"/>
            <a:ext cx="4174650" cy="446400"/>
            <a:chOff x="84901" y="3133370"/>
            <a:chExt cx="4174650" cy="446400"/>
          </a:xfrm>
        </p:grpSpPr>
        <p:grpSp>
          <p:nvGrpSpPr>
            <p:cNvPr id="6062" name="Google Shape;6062;p82"/>
            <p:cNvGrpSpPr/>
            <p:nvPr/>
          </p:nvGrpSpPr>
          <p:grpSpPr>
            <a:xfrm>
              <a:off x="705191" y="3294169"/>
              <a:ext cx="450600" cy="145800"/>
              <a:chOff x="705975" y="2212050"/>
              <a:chExt cx="450600" cy="145800"/>
            </a:xfrm>
          </p:grpSpPr>
          <p:sp>
            <p:nvSpPr>
              <p:cNvPr id="6063" name="Google Shape;6063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4" name="Google Shape;6064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5" name="Google Shape;6065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66" name="Google Shape;6066;p82"/>
            <p:cNvGrpSpPr/>
            <p:nvPr/>
          </p:nvGrpSpPr>
          <p:grpSpPr>
            <a:xfrm>
              <a:off x="1467191" y="3294169"/>
              <a:ext cx="450600" cy="145800"/>
              <a:chOff x="705975" y="2212050"/>
              <a:chExt cx="450600" cy="145800"/>
            </a:xfrm>
          </p:grpSpPr>
          <p:sp>
            <p:nvSpPr>
              <p:cNvPr id="6067" name="Google Shape;6067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8" name="Google Shape;6068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9" name="Google Shape;6069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70" name="Google Shape;6070;p82"/>
            <p:cNvGrpSpPr/>
            <p:nvPr/>
          </p:nvGrpSpPr>
          <p:grpSpPr>
            <a:xfrm>
              <a:off x="2254371" y="3294169"/>
              <a:ext cx="450600" cy="145800"/>
              <a:chOff x="705975" y="2212050"/>
              <a:chExt cx="450600" cy="145800"/>
            </a:xfrm>
          </p:grpSpPr>
          <p:sp>
            <p:nvSpPr>
              <p:cNvPr id="6071" name="Google Shape;6071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2" name="Google Shape;6072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3" name="Google Shape;6073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74" name="Google Shape;6074;p82"/>
            <p:cNvGrpSpPr/>
            <p:nvPr/>
          </p:nvGrpSpPr>
          <p:grpSpPr>
            <a:xfrm>
              <a:off x="3029475" y="3294169"/>
              <a:ext cx="450600" cy="145800"/>
              <a:chOff x="705975" y="2212050"/>
              <a:chExt cx="450600" cy="145800"/>
            </a:xfrm>
          </p:grpSpPr>
          <p:sp>
            <p:nvSpPr>
              <p:cNvPr id="6075" name="Google Shape;6075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6" name="Google Shape;6076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7" name="Google Shape;6077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78" name="Google Shape;6078;p82"/>
            <p:cNvGrpSpPr/>
            <p:nvPr/>
          </p:nvGrpSpPr>
          <p:grpSpPr>
            <a:xfrm>
              <a:off x="3808950" y="3294169"/>
              <a:ext cx="450600" cy="145800"/>
              <a:chOff x="705975" y="2212050"/>
              <a:chExt cx="450600" cy="145800"/>
            </a:xfrm>
          </p:grpSpPr>
          <p:sp>
            <p:nvSpPr>
              <p:cNvPr id="6079" name="Google Shape;6079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1" name="Google Shape;6081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82" name="Google Shape;6082;p82"/>
            <p:cNvSpPr txBox="1"/>
            <p:nvPr/>
          </p:nvSpPr>
          <p:spPr>
            <a:xfrm>
              <a:off x="849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083" name="Google Shape;6083;p82"/>
          <p:cNvGrpSpPr/>
          <p:nvPr/>
        </p:nvGrpSpPr>
        <p:grpSpPr>
          <a:xfrm>
            <a:off x="84901" y="4201975"/>
            <a:ext cx="4319093" cy="673195"/>
            <a:chOff x="84901" y="4201975"/>
            <a:chExt cx="4319093" cy="673195"/>
          </a:xfrm>
        </p:grpSpPr>
        <p:sp>
          <p:nvSpPr>
            <p:cNvPr id="6084" name="Google Shape;6084;p82"/>
            <p:cNvSpPr txBox="1"/>
            <p:nvPr/>
          </p:nvSpPr>
          <p:spPr>
            <a:xfrm>
              <a:off x="573700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85" name="Google Shape;6085;p82"/>
            <p:cNvSpPr txBox="1"/>
            <p:nvPr/>
          </p:nvSpPr>
          <p:spPr>
            <a:xfrm>
              <a:off x="1355461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86" name="Google Shape;6086;p82"/>
            <p:cNvSpPr txBox="1"/>
            <p:nvPr/>
          </p:nvSpPr>
          <p:spPr>
            <a:xfrm>
              <a:off x="2137223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87" name="Google Shape;6087;p82"/>
            <p:cNvSpPr txBox="1"/>
            <p:nvPr/>
          </p:nvSpPr>
          <p:spPr>
            <a:xfrm>
              <a:off x="29189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88" name="Google Shape;6088;p82"/>
            <p:cNvSpPr txBox="1"/>
            <p:nvPr/>
          </p:nvSpPr>
          <p:spPr>
            <a:xfrm>
              <a:off x="57370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89" name="Google Shape;6089;p82"/>
            <p:cNvSpPr txBox="1"/>
            <p:nvPr/>
          </p:nvSpPr>
          <p:spPr>
            <a:xfrm>
              <a:off x="135461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90" name="Google Shape;6090;p82"/>
            <p:cNvSpPr txBox="1"/>
            <p:nvPr/>
          </p:nvSpPr>
          <p:spPr>
            <a:xfrm>
              <a:off x="213552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91" name="Google Shape;6091;p82"/>
            <p:cNvSpPr txBox="1"/>
            <p:nvPr/>
          </p:nvSpPr>
          <p:spPr>
            <a:xfrm>
              <a:off x="29232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92" name="Google Shape;6092;p82"/>
            <p:cNvSpPr txBox="1"/>
            <p:nvPr/>
          </p:nvSpPr>
          <p:spPr>
            <a:xfrm>
              <a:off x="37093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93" name="Google Shape;6093;p82"/>
            <p:cNvSpPr txBox="1"/>
            <p:nvPr/>
          </p:nvSpPr>
          <p:spPr>
            <a:xfrm>
              <a:off x="37136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94" name="Google Shape;6094;p82"/>
            <p:cNvSpPr txBox="1"/>
            <p:nvPr/>
          </p:nvSpPr>
          <p:spPr>
            <a:xfrm>
              <a:off x="849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095" name="Google Shape;6095;p82"/>
          <p:cNvSpPr/>
          <p:nvPr/>
        </p:nvSpPr>
        <p:spPr>
          <a:xfrm>
            <a:off x="49933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(t’)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96" name="Google Shape;6096;p82"/>
          <p:cNvSpPr/>
          <p:nvPr/>
        </p:nvSpPr>
        <p:spPr>
          <a:xfrm>
            <a:off x="49933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(T’),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097" name="Google Shape;6097;p82"/>
          <p:cNvGrpSpPr/>
          <p:nvPr/>
        </p:nvGrpSpPr>
        <p:grpSpPr>
          <a:xfrm>
            <a:off x="567325" y="2660075"/>
            <a:ext cx="3830400" cy="634200"/>
            <a:chOff x="567325" y="2660075"/>
            <a:chExt cx="3830400" cy="634200"/>
          </a:xfrm>
        </p:grpSpPr>
        <p:sp>
          <p:nvSpPr>
            <p:cNvPr id="6098" name="Google Shape;6098;p82"/>
            <p:cNvSpPr/>
            <p:nvPr/>
          </p:nvSpPr>
          <p:spPr>
            <a:xfrm>
              <a:off x="567325" y="2660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Enc-Dec Attention [Attn(D, E, E)]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099" name="Google Shape;6099;p82"/>
            <p:cNvCxnSpPr>
              <a:endCxn id="6098" idx="1"/>
            </p:cNvCxnSpPr>
            <p:nvPr/>
          </p:nvCxnSpPr>
          <p:spPr>
            <a:xfrm flipH="1" rot="10800000">
              <a:off x="2479525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00" name="Google Shape;6100;p82"/>
            <p:cNvCxnSpPr/>
            <p:nvPr/>
          </p:nvCxnSpPr>
          <p:spPr>
            <a:xfrm flipH="1" rot="10800000">
              <a:off x="3262223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01" name="Google Shape;6101;p82"/>
            <p:cNvCxnSpPr/>
            <p:nvPr/>
          </p:nvCxnSpPr>
          <p:spPr>
            <a:xfrm flipH="1" rot="10800000">
              <a:off x="4044921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02" name="Google Shape;6102;p82"/>
            <p:cNvCxnSpPr/>
            <p:nvPr/>
          </p:nvCxnSpPr>
          <p:spPr>
            <a:xfrm flipH="1" rot="10800000">
              <a:off x="1696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03" name="Google Shape;6103;p82"/>
            <p:cNvCxnSpPr/>
            <p:nvPr/>
          </p:nvCxnSpPr>
          <p:spPr>
            <a:xfrm flipH="1" rot="10800000">
              <a:off x="934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104" name="Google Shape;6104;p82"/>
          <p:cNvGrpSpPr/>
          <p:nvPr/>
        </p:nvGrpSpPr>
        <p:grpSpPr>
          <a:xfrm>
            <a:off x="4504501" y="4121350"/>
            <a:ext cx="4312798" cy="753819"/>
            <a:chOff x="4504501" y="4121350"/>
            <a:chExt cx="4312798" cy="753819"/>
          </a:xfrm>
        </p:grpSpPr>
        <p:sp>
          <p:nvSpPr>
            <p:cNvPr id="6105" name="Google Shape;6105;p82"/>
            <p:cNvSpPr txBox="1"/>
            <p:nvPr/>
          </p:nvSpPr>
          <p:spPr>
            <a:xfrm>
              <a:off x="5060023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06" name="Google Shape;6106;p82"/>
            <p:cNvSpPr txBox="1"/>
            <p:nvPr/>
          </p:nvSpPr>
          <p:spPr>
            <a:xfrm>
              <a:off x="5848484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07" name="Google Shape;6107;p82"/>
            <p:cNvSpPr txBox="1"/>
            <p:nvPr/>
          </p:nvSpPr>
          <p:spPr>
            <a:xfrm>
              <a:off x="6610298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08" name="Google Shape;6108;p82"/>
            <p:cNvSpPr txBox="1"/>
            <p:nvPr/>
          </p:nvSpPr>
          <p:spPr>
            <a:xfrm>
              <a:off x="7364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09" name="Google Shape;6109;p82"/>
            <p:cNvSpPr txBox="1"/>
            <p:nvPr/>
          </p:nvSpPr>
          <p:spPr>
            <a:xfrm>
              <a:off x="45045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T’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10" name="Google Shape;6110;p82"/>
            <p:cNvSpPr txBox="1"/>
            <p:nvPr/>
          </p:nvSpPr>
          <p:spPr>
            <a:xfrm>
              <a:off x="5056545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11" name="Google Shape;6111;p82"/>
            <p:cNvSpPr txBox="1"/>
            <p:nvPr/>
          </p:nvSpPr>
          <p:spPr>
            <a:xfrm>
              <a:off x="5845857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12" name="Google Shape;6112;p82"/>
            <p:cNvSpPr txBox="1"/>
            <p:nvPr/>
          </p:nvSpPr>
          <p:spPr>
            <a:xfrm>
              <a:off x="6607962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13" name="Google Shape;6113;p82"/>
            <p:cNvSpPr txBox="1"/>
            <p:nvPr/>
          </p:nvSpPr>
          <p:spPr>
            <a:xfrm>
              <a:off x="7363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14" name="Google Shape;6114;p82"/>
            <p:cNvSpPr txBox="1"/>
            <p:nvPr/>
          </p:nvSpPr>
          <p:spPr>
            <a:xfrm>
              <a:off x="8126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15" name="Google Shape;6115;p82"/>
            <p:cNvSpPr txBox="1"/>
            <p:nvPr/>
          </p:nvSpPr>
          <p:spPr>
            <a:xfrm>
              <a:off x="8125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6116" name="Google Shape;6116;p82"/>
          <p:cNvCxnSpPr>
            <a:stCxn id="6117" idx="0"/>
            <a:endCxn id="6098" idx="0"/>
          </p:cNvCxnSpPr>
          <p:nvPr/>
        </p:nvCxnSpPr>
        <p:spPr>
          <a:xfrm flipH="1" rot="5400000">
            <a:off x="4637441" y="2581519"/>
            <a:ext cx="472800" cy="9525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118" name="Google Shape;6118;p82"/>
          <p:cNvGrpSpPr/>
          <p:nvPr/>
        </p:nvGrpSpPr>
        <p:grpSpPr>
          <a:xfrm>
            <a:off x="665939" y="1201296"/>
            <a:ext cx="735300" cy="1102179"/>
            <a:chOff x="1634127" y="1201296"/>
            <a:chExt cx="735300" cy="1102179"/>
          </a:xfrm>
        </p:grpSpPr>
        <p:sp>
          <p:nvSpPr>
            <p:cNvPr id="6119" name="Google Shape;6119;p82"/>
            <p:cNvSpPr txBox="1"/>
            <p:nvPr/>
          </p:nvSpPr>
          <p:spPr>
            <a:xfrm>
              <a:off x="1668679" y="14976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20" name="Google Shape;6120;p82"/>
            <p:cNvSpPr txBox="1"/>
            <p:nvPr/>
          </p:nvSpPr>
          <p:spPr>
            <a:xfrm>
              <a:off x="1671306" y="12012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21" name="Google Shape;6121;p82"/>
            <p:cNvSpPr/>
            <p:nvPr/>
          </p:nvSpPr>
          <p:spPr>
            <a:xfrm>
              <a:off x="1634127" y="19809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s(a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122" name="Google Shape;6122;p82"/>
          <p:cNvGrpSpPr/>
          <p:nvPr/>
        </p:nvGrpSpPr>
        <p:grpSpPr>
          <a:xfrm>
            <a:off x="4504501" y="3133370"/>
            <a:ext cx="4174650" cy="446400"/>
            <a:chOff x="4504501" y="3133370"/>
            <a:chExt cx="4174650" cy="446400"/>
          </a:xfrm>
        </p:grpSpPr>
        <p:grpSp>
          <p:nvGrpSpPr>
            <p:cNvPr id="6123" name="Google Shape;6123;p82"/>
            <p:cNvGrpSpPr/>
            <p:nvPr/>
          </p:nvGrpSpPr>
          <p:grpSpPr>
            <a:xfrm>
              <a:off x="5124791" y="3294169"/>
              <a:ext cx="450600" cy="145800"/>
              <a:chOff x="705975" y="2212050"/>
              <a:chExt cx="450600" cy="145800"/>
            </a:xfrm>
          </p:grpSpPr>
          <p:sp>
            <p:nvSpPr>
              <p:cNvPr id="6124" name="Google Shape;6124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7" name="Google Shape;6117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5" name="Google Shape;6125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6" name="Google Shape;6126;p82"/>
            <p:cNvGrpSpPr/>
            <p:nvPr/>
          </p:nvGrpSpPr>
          <p:grpSpPr>
            <a:xfrm>
              <a:off x="5985403" y="3294169"/>
              <a:ext cx="450600" cy="145800"/>
              <a:chOff x="705975" y="2212050"/>
              <a:chExt cx="450600" cy="145800"/>
            </a:xfrm>
          </p:grpSpPr>
          <p:sp>
            <p:nvSpPr>
              <p:cNvPr id="6127" name="Google Shape;6127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8" name="Google Shape;6128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9" name="Google Shape;6129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0" name="Google Shape;6130;p82"/>
            <p:cNvGrpSpPr/>
            <p:nvPr/>
          </p:nvGrpSpPr>
          <p:grpSpPr>
            <a:xfrm>
              <a:off x="6763275" y="3294169"/>
              <a:ext cx="450600" cy="145800"/>
              <a:chOff x="705975" y="2212050"/>
              <a:chExt cx="450600" cy="145800"/>
            </a:xfrm>
          </p:grpSpPr>
          <p:sp>
            <p:nvSpPr>
              <p:cNvPr id="6131" name="Google Shape;6131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2" name="Google Shape;6132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3" name="Google Shape;6133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4" name="Google Shape;6134;p82"/>
            <p:cNvGrpSpPr/>
            <p:nvPr/>
          </p:nvGrpSpPr>
          <p:grpSpPr>
            <a:xfrm>
              <a:off x="7542750" y="3294169"/>
              <a:ext cx="450600" cy="145800"/>
              <a:chOff x="705975" y="2212050"/>
              <a:chExt cx="450600" cy="145800"/>
            </a:xfrm>
          </p:grpSpPr>
          <p:sp>
            <p:nvSpPr>
              <p:cNvPr id="6135" name="Google Shape;6135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6" name="Google Shape;6136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7" name="Google Shape;6137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38" name="Google Shape;6138;p82"/>
            <p:cNvSpPr txBox="1"/>
            <p:nvPr/>
          </p:nvSpPr>
          <p:spPr>
            <a:xfrm>
              <a:off x="45045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139" name="Google Shape;6139;p82"/>
            <p:cNvGrpSpPr/>
            <p:nvPr/>
          </p:nvGrpSpPr>
          <p:grpSpPr>
            <a:xfrm>
              <a:off x="8228550" y="3294169"/>
              <a:ext cx="450600" cy="145800"/>
              <a:chOff x="705975" y="2212050"/>
              <a:chExt cx="450600" cy="145800"/>
            </a:xfrm>
          </p:grpSpPr>
          <p:sp>
            <p:nvSpPr>
              <p:cNvPr id="6140" name="Google Shape;6140;p82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1" name="Google Shape;6141;p82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2" name="Google Shape;6142;p82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43" name="Google Shape;6143;p82"/>
          <p:cNvGrpSpPr/>
          <p:nvPr/>
        </p:nvGrpSpPr>
        <p:grpSpPr>
          <a:xfrm>
            <a:off x="84903" y="2214580"/>
            <a:ext cx="4197214" cy="446400"/>
            <a:chOff x="84903" y="2214580"/>
            <a:chExt cx="4197214" cy="446400"/>
          </a:xfrm>
        </p:grpSpPr>
        <p:grpSp>
          <p:nvGrpSpPr>
            <p:cNvPr id="6144" name="Google Shape;6144;p82"/>
            <p:cNvGrpSpPr/>
            <p:nvPr/>
          </p:nvGrpSpPr>
          <p:grpSpPr>
            <a:xfrm>
              <a:off x="84903" y="2214580"/>
              <a:ext cx="3403837" cy="446400"/>
              <a:chOff x="84903" y="2214580"/>
              <a:chExt cx="3403837" cy="446400"/>
            </a:xfrm>
          </p:grpSpPr>
          <p:grpSp>
            <p:nvGrpSpPr>
              <p:cNvPr id="6145" name="Google Shape;6145;p82"/>
              <p:cNvGrpSpPr/>
              <p:nvPr/>
            </p:nvGrpSpPr>
            <p:grpSpPr>
              <a:xfrm>
                <a:off x="804215" y="2363444"/>
                <a:ext cx="450600" cy="145800"/>
                <a:chOff x="705975" y="2212050"/>
                <a:chExt cx="450600" cy="145800"/>
              </a:xfrm>
            </p:grpSpPr>
            <p:sp>
              <p:nvSpPr>
                <p:cNvPr id="6146" name="Google Shape;6146;p82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7" name="Google Shape;6147;p82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8" name="Google Shape;6148;p82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9" name="Google Shape;6149;p82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6150" name="Google Shape;6150;p82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1" name="Google Shape;6151;p82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2" name="Google Shape;6152;p82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3" name="Google Shape;6153;p82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6154" name="Google Shape;6154;p82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5" name="Google Shape;6155;p82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6" name="Google Shape;6156;p82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7" name="Google Shape;6157;p82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158" name="Google Shape;6158;p82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9" name="Google Shape;6159;p82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0" name="Google Shape;6160;p82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61" name="Google Shape;6161;p82"/>
              <p:cNvSpPr txBox="1"/>
              <p:nvPr/>
            </p:nvSpPr>
            <p:spPr>
              <a:xfrm>
                <a:off x="84903" y="2214580"/>
                <a:ext cx="69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162" name="Google Shape;6162;p82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6163" name="Google Shape;6163;p82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4" name="Google Shape;6164;p82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5" name="Google Shape;6165;p82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66" name="Google Shape;6166;p82"/>
          <p:cNvGrpSpPr/>
          <p:nvPr/>
        </p:nvGrpSpPr>
        <p:grpSpPr>
          <a:xfrm>
            <a:off x="1478282" y="2363444"/>
            <a:ext cx="2803835" cy="148025"/>
            <a:chOff x="1478282" y="2363444"/>
            <a:chExt cx="2803835" cy="148025"/>
          </a:xfrm>
        </p:grpSpPr>
        <p:grpSp>
          <p:nvGrpSpPr>
            <p:cNvPr id="6167" name="Google Shape;6167;p82"/>
            <p:cNvGrpSpPr/>
            <p:nvPr/>
          </p:nvGrpSpPr>
          <p:grpSpPr>
            <a:xfrm>
              <a:off x="1478282" y="2363444"/>
              <a:ext cx="2010459" cy="148025"/>
              <a:chOff x="1478282" y="2363444"/>
              <a:chExt cx="2010459" cy="148025"/>
            </a:xfrm>
          </p:grpSpPr>
          <p:grpSp>
            <p:nvGrpSpPr>
              <p:cNvPr id="6168" name="Google Shape;6168;p82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6169" name="Google Shape;6169;p82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0" name="Google Shape;6170;p82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1" name="Google Shape;6171;p82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2" name="Google Shape;6172;p82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6173" name="Google Shape;6173;p82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4" name="Google Shape;6174;p82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5" name="Google Shape;6175;p82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6" name="Google Shape;6176;p82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177" name="Google Shape;6177;p82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8" name="Google Shape;6178;p82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9" name="Google Shape;6179;p82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80" name="Google Shape;6180;p82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6181" name="Google Shape;6181;p82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2" name="Google Shape;6182;p82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3" name="Google Shape;6183;p82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184" name="Google Shape;618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8" name="Shape 6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9" name="Google Shape;618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Transformer</a:t>
            </a:r>
            <a:endParaRPr/>
          </a:p>
        </p:txBody>
      </p:sp>
      <p:sp>
        <p:nvSpPr>
          <p:cNvPr id="6190" name="Google Shape;6190;p83"/>
          <p:cNvSpPr/>
          <p:nvPr/>
        </p:nvSpPr>
        <p:spPr>
          <a:xfrm>
            <a:off x="5737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1" name="Google Shape;6191;p83"/>
          <p:cNvSpPr/>
          <p:nvPr/>
        </p:nvSpPr>
        <p:spPr>
          <a:xfrm>
            <a:off x="5737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192" name="Google Shape;6192;p83"/>
          <p:cNvGrpSpPr/>
          <p:nvPr/>
        </p:nvGrpSpPr>
        <p:grpSpPr>
          <a:xfrm>
            <a:off x="84901" y="3133370"/>
            <a:ext cx="4174650" cy="446400"/>
            <a:chOff x="84901" y="3133370"/>
            <a:chExt cx="4174650" cy="446400"/>
          </a:xfrm>
        </p:grpSpPr>
        <p:grpSp>
          <p:nvGrpSpPr>
            <p:cNvPr id="6193" name="Google Shape;6193;p83"/>
            <p:cNvGrpSpPr/>
            <p:nvPr/>
          </p:nvGrpSpPr>
          <p:grpSpPr>
            <a:xfrm>
              <a:off x="705191" y="3294169"/>
              <a:ext cx="450600" cy="145800"/>
              <a:chOff x="705975" y="2212050"/>
              <a:chExt cx="450600" cy="145800"/>
            </a:xfrm>
          </p:grpSpPr>
          <p:sp>
            <p:nvSpPr>
              <p:cNvPr id="6194" name="Google Shape;6194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5" name="Google Shape;6195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6" name="Google Shape;6196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7" name="Google Shape;6197;p83"/>
            <p:cNvGrpSpPr/>
            <p:nvPr/>
          </p:nvGrpSpPr>
          <p:grpSpPr>
            <a:xfrm>
              <a:off x="1467191" y="3294169"/>
              <a:ext cx="450600" cy="145800"/>
              <a:chOff x="705975" y="2212050"/>
              <a:chExt cx="450600" cy="145800"/>
            </a:xfrm>
          </p:grpSpPr>
          <p:sp>
            <p:nvSpPr>
              <p:cNvPr id="6198" name="Google Shape;6198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9" name="Google Shape;6199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0" name="Google Shape;6200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1" name="Google Shape;6201;p83"/>
            <p:cNvGrpSpPr/>
            <p:nvPr/>
          </p:nvGrpSpPr>
          <p:grpSpPr>
            <a:xfrm>
              <a:off x="2254371" y="3294169"/>
              <a:ext cx="450600" cy="145800"/>
              <a:chOff x="705975" y="2212050"/>
              <a:chExt cx="450600" cy="145800"/>
            </a:xfrm>
          </p:grpSpPr>
          <p:sp>
            <p:nvSpPr>
              <p:cNvPr id="6202" name="Google Shape;6202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3" name="Google Shape;6203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4" name="Google Shape;6204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5" name="Google Shape;6205;p83"/>
            <p:cNvGrpSpPr/>
            <p:nvPr/>
          </p:nvGrpSpPr>
          <p:grpSpPr>
            <a:xfrm>
              <a:off x="3029475" y="3294169"/>
              <a:ext cx="450600" cy="145800"/>
              <a:chOff x="705975" y="2212050"/>
              <a:chExt cx="450600" cy="145800"/>
            </a:xfrm>
          </p:grpSpPr>
          <p:sp>
            <p:nvSpPr>
              <p:cNvPr id="6206" name="Google Shape;6206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7" name="Google Shape;6207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8" name="Google Shape;6208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9" name="Google Shape;6209;p83"/>
            <p:cNvGrpSpPr/>
            <p:nvPr/>
          </p:nvGrpSpPr>
          <p:grpSpPr>
            <a:xfrm>
              <a:off x="3808950" y="3294169"/>
              <a:ext cx="450600" cy="145800"/>
              <a:chOff x="705975" y="2212050"/>
              <a:chExt cx="450600" cy="145800"/>
            </a:xfrm>
          </p:grpSpPr>
          <p:sp>
            <p:nvSpPr>
              <p:cNvPr id="6210" name="Google Shape;6210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1" name="Google Shape;6211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2" name="Google Shape;6212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13" name="Google Shape;6213;p83"/>
            <p:cNvSpPr txBox="1"/>
            <p:nvPr/>
          </p:nvSpPr>
          <p:spPr>
            <a:xfrm>
              <a:off x="849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214" name="Google Shape;6214;p83"/>
          <p:cNvGrpSpPr/>
          <p:nvPr/>
        </p:nvGrpSpPr>
        <p:grpSpPr>
          <a:xfrm>
            <a:off x="84901" y="4201975"/>
            <a:ext cx="4319093" cy="673195"/>
            <a:chOff x="84901" y="4201975"/>
            <a:chExt cx="4319093" cy="673195"/>
          </a:xfrm>
        </p:grpSpPr>
        <p:sp>
          <p:nvSpPr>
            <p:cNvPr id="6215" name="Google Shape;6215;p83"/>
            <p:cNvSpPr txBox="1"/>
            <p:nvPr/>
          </p:nvSpPr>
          <p:spPr>
            <a:xfrm>
              <a:off x="573700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16" name="Google Shape;6216;p83"/>
            <p:cNvSpPr txBox="1"/>
            <p:nvPr/>
          </p:nvSpPr>
          <p:spPr>
            <a:xfrm>
              <a:off x="1355461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17" name="Google Shape;6217;p83"/>
            <p:cNvSpPr txBox="1"/>
            <p:nvPr/>
          </p:nvSpPr>
          <p:spPr>
            <a:xfrm>
              <a:off x="2137223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18" name="Google Shape;6218;p83"/>
            <p:cNvSpPr txBox="1"/>
            <p:nvPr/>
          </p:nvSpPr>
          <p:spPr>
            <a:xfrm>
              <a:off x="29189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19" name="Google Shape;6219;p83"/>
            <p:cNvSpPr txBox="1"/>
            <p:nvPr/>
          </p:nvSpPr>
          <p:spPr>
            <a:xfrm>
              <a:off x="57370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20" name="Google Shape;6220;p83"/>
            <p:cNvSpPr txBox="1"/>
            <p:nvPr/>
          </p:nvSpPr>
          <p:spPr>
            <a:xfrm>
              <a:off x="135461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21" name="Google Shape;6221;p83"/>
            <p:cNvSpPr txBox="1"/>
            <p:nvPr/>
          </p:nvSpPr>
          <p:spPr>
            <a:xfrm>
              <a:off x="213552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22" name="Google Shape;6222;p83"/>
            <p:cNvSpPr txBox="1"/>
            <p:nvPr/>
          </p:nvSpPr>
          <p:spPr>
            <a:xfrm>
              <a:off x="29232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23" name="Google Shape;6223;p83"/>
            <p:cNvSpPr txBox="1"/>
            <p:nvPr/>
          </p:nvSpPr>
          <p:spPr>
            <a:xfrm>
              <a:off x="37093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24" name="Google Shape;6224;p83"/>
            <p:cNvSpPr txBox="1"/>
            <p:nvPr/>
          </p:nvSpPr>
          <p:spPr>
            <a:xfrm>
              <a:off x="37136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25" name="Google Shape;6225;p83"/>
            <p:cNvSpPr txBox="1"/>
            <p:nvPr/>
          </p:nvSpPr>
          <p:spPr>
            <a:xfrm>
              <a:off x="849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226" name="Google Shape;6226;p83"/>
          <p:cNvSpPr/>
          <p:nvPr/>
        </p:nvSpPr>
        <p:spPr>
          <a:xfrm>
            <a:off x="49933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(t’)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7" name="Google Shape;6227;p83"/>
          <p:cNvSpPr/>
          <p:nvPr/>
        </p:nvSpPr>
        <p:spPr>
          <a:xfrm>
            <a:off x="49933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(T’),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228" name="Google Shape;6228;p83"/>
          <p:cNvGrpSpPr/>
          <p:nvPr/>
        </p:nvGrpSpPr>
        <p:grpSpPr>
          <a:xfrm>
            <a:off x="567325" y="2660075"/>
            <a:ext cx="3830400" cy="634200"/>
            <a:chOff x="567325" y="2660075"/>
            <a:chExt cx="3830400" cy="634200"/>
          </a:xfrm>
        </p:grpSpPr>
        <p:sp>
          <p:nvSpPr>
            <p:cNvPr id="6229" name="Google Shape;6229;p83"/>
            <p:cNvSpPr/>
            <p:nvPr/>
          </p:nvSpPr>
          <p:spPr>
            <a:xfrm>
              <a:off x="567325" y="2660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Enc-Dec Attention [Attn(D, E, E)]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230" name="Google Shape;6230;p83"/>
            <p:cNvCxnSpPr>
              <a:endCxn id="6229" idx="1"/>
            </p:cNvCxnSpPr>
            <p:nvPr/>
          </p:nvCxnSpPr>
          <p:spPr>
            <a:xfrm flipH="1" rot="10800000">
              <a:off x="2479525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31" name="Google Shape;6231;p83"/>
            <p:cNvCxnSpPr/>
            <p:nvPr/>
          </p:nvCxnSpPr>
          <p:spPr>
            <a:xfrm flipH="1" rot="10800000">
              <a:off x="3262223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32" name="Google Shape;6232;p83"/>
            <p:cNvCxnSpPr/>
            <p:nvPr/>
          </p:nvCxnSpPr>
          <p:spPr>
            <a:xfrm flipH="1" rot="10800000">
              <a:off x="4044921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33" name="Google Shape;6233;p83"/>
            <p:cNvCxnSpPr/>
            <p:nvPr/>
          </p:nvCxnSpPr>
          <p:spPr>
            <a:xfrm flipH="1" rot="10800000">
              <a:off x="1696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34" name="Google Shape;6234;p83"/>
            <p:cNvCxnSpPr/>
            <p:nvPr/>
          </p:nvCxnSpPr>
          <p:spPr>
            <a:xfrm flipH="1" rot="10800000">
              <a:off x="934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235" name="Google Shape;6235;p83"/>
          <p:cNvGrpSpPr/>
          <p:nvPr/>
        </p:nvGrpSpPr>
        <p:grpSpPr>
          <a:xfrm>
            <a:off x="4504501" y="4121350"/>
            <a:ext cx="4312798" cy="753819"/>
            <a:chOff x="4504501" y="4121350"/>
            <a:chExt cx="4312798" cy="753819"/>
          </a:xfrm>
        </p:grpSpPr>
        <p:sp>
          <p:nvSpPr>
            <p:cNvPr id="6236" name="Google Shape;6236;p83"/>
            <p:cNvSpPr txBox="1"/>
            <p:nvPr/>
          </p:nvSpPr>
          <p:spPr>
            <a:xfrm>
              <a:off x="5060023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37" name="Google Shape;6237;p83"/>
            <p:cNvSpPr txBox="1"/>
            <p:nvPr/>
          </p:nvSpPr>
          <p:spPr>
            <a:xfrm>
              <a:off x="5848484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38" name="Google Shape;6238;p83"/>
            <p:cNvSpPr txBox="1"/>
            <p:nvPr/>
          </p:nvSpPr>
          <p:spPr>
            <a:xfrm>
              <a:off x="6610298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39" name="Google Shape;6239;p83"/>
            <p:cNvSpPr txBox="1"/>
            <p:nvPr/>
          </p:nvSpPr>
          <p:spPr>
            <a:xfrm>
              <a:off x="7364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0" name="Google Shape;6240;p83"/>
            <p:cNvSpPr txBox="1"/>
            <p:nvPr/>
          </p:nvSpPr>
          <p:spPr>
            <a:xfrm>
              <a:off x="45045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T’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1" name="Google Shape;6241;p83"/>
            <p:cNvSpPr txBox="1"/>
            <p:nvPr/>
          </p:nvSpPr>
          <p:spPr>
            <a:xfrm>
              <a:off x="5056545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2" name="Google Shape;6242;p83"/>
            <p:cNvSpPr txBox="1"/>
            <p:nvPr/>
          </p:nvSpPr>
          <p:spPr>
            <a:xfrm>
              <a:off x="5845857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3" name="Google Shape;6243;p83"/>
            <p:cNvSpPr txBox="1"/>
            <p:nvPr/>
          </p:nvSpPr>
          <p:spPr>
            <a:xfrm>
              <a:off x="6607962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4" name="Google Shape;6244;p83"/>
            <p:cNvSpPr txBox="1"/>
            <p:nvPr/>
          </p:nvSpPr>
          <p:spPr>
            <a:xfrm>
              <a:off x="7363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5" name="Google Shape;6245;p83"/>
            <p:cNvSpPr txBox="1"/>
            <p:nvPr/>
          </p:nvSpPr>
          <p:spPr>
            <a:xfrm>
              <a:off x="8126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6" name="Google Shape;6246;p83"/>
            <p:cNvSpPr txBox="1"/>
            <p:nvPr/>
          </p:nvSpPr>
          <p:spPr>
            <a:xfrm>
              <a:off x="8125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6247" name="Google Shape;6247;p83"/>
          <p:cNvCxnSpPr>
            <a:stCxn id="6248" idx="0"/>
            <a:endCxn id="6229" idx="0"/>
          </p:cNvCxnSpPr>
          <p:nvPr/>
        </p:nvCxnSpPr>
        <p:spPr>
          <a:xfrm flipH="1" rot="5400000">
            <a:off x="4637441" y="2581519"/>
            <a:ext cx="472800" cy="9525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249" name="Google Shape;6249;p83"/>
          <p:cNvGrpSpPr/>
          <p:nvPr/>
        </p:nvGrpSpPr>
        <p:grpSpPr>
          <a:xfrm>
            <a:off x="4504501" y="3133370"/>
            <a:ext cx="4174650" cy="446400"/>
            <a:chOff x="4504501" y="3133370"/>
            <a:chExt cx="4174650" cy="446400"/>
          </a:xfrm>
        </p:grpSpPr>
        <p:grpSp>
          <p:nvGrpSpPr>
            <p:cNvPr id="6250" name="Google Shape;6250;p83"/>
            <p:cNvGrpSpPr/>
            <p:nvPr/>
          </p:nvGrpSpPr>
          <p:grpSpPr>
            <a:xfrm>
              <a:off x="5124791" y="3294169"/>
              <a:ext cx="450600" cy="145800"/>
              <a:chOff x="705975" y="2212050"/>
              <a:chExt cx="450600" cy="145800"/>
            </a:xfrm>
          </p:grpSpPr>
          <p:sp>
            <p:nvSpPr>
              <p:cNvPr id="6251" name="Google Shape;6251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8" name="Google Shape;6248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2" name="Google Shape;6252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3" name="Google Shape;6253;p83"/>
            <p:cNvGrpSpPr/>
            <p:nvPr/>
          </p:nvGrpSpPr>
          <p:grpSpPr>
            <a:xfrm>
              <a:off x="5985403" y="3294169"/>
              <a:ext cx="450600" cy="145800"/>
              <a:chOff x="705975" y="2212050"/>
              <a:chExt cx="450600" cy="145800"/>
            </a:xfrm>
          </p:grpSpPr>
          <p:sp>
            <p:nvSpPr>
              <p:cNvPr id="6254" name="Google Shape;6254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6" name="Google Shape;6256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7" name="Google Shape;6257;p83"/>
            <p:cNvGrpSpPr/>
            <p:nvPr/>
          </p:nvGrpSpPr>
          <p:grpSpPr>
            <a:xfrm>
              <a:off x="6763275" y="3294169"/>
              <a:ext cx="450600" cy="145800"/>
              <a:chOff x="705975" y="2212050"/>
              <a:chExt cx="450600" cy="145800"/>
            </a:xfrm>
          </p:grpSpPr>
          <p:sp>
            <p:nvSpPr>
              <p:cNvPr id="6258" name="Google Shape;6258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1" name="Google Shape;6261;p83"/>
            <p:cNvGrpSpPr/>
            <p:nvPr/>
          </p:nvGrpSpPr>
          <p:grpSpPr>
            <a:xfrm>
              <a:off x="7542750" y="3294169"/>
              <a:ext cx="450600" cy="145800"/>
              <a:chOff x="705975" y="2212050"/>
              <a:chExt cx="450600" cy="145800"/>
            </a:xfrm>
          </p:grpSpPr>
          <p:sp>
            <p:nvSpPr>
              <p:cNvPr id="6262" name="Google Shape;6262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3" name="Google Shape;6263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4" name="Google Shape;6264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65" name="Google Shape;6265;p83"/>
            <p:cNvSpPr txBox="1"/>
            <p:nvPr/>
          </p:nvSpPr>
          <p:spPr>
            <a:xfrm>
              <a:off x="45045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266" name="Google Shape;6266;p83"/>
            <p:cNvGrpSpPr/>
            <p:nvPr/>
          </p:nvGrpSpPr>
          <p:grpSpPr>
            <a:xfrm>
              <a:off x="8228550" y="3294169"/>
              <a:ext cx="450600" cy="145800"/>
              <a:chOff x="705975" y="2212050"/>
              <a:chExt cx="450600" cy="145800"/>
            </a:xfrm>
          </p:grpSpPr>
          <p:sp>
            <p:nvSpPr>
              <p:cNvPr id="6267" name="Google Shape;6267;p83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83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83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270" name="Google Shape;6270;p83"/>
          <p:cNvCxnSpPr/>
          <p:nvPr/>
        </p:nvCxnSpPr>
        <p:spPr>
          <a:xfrm flipH="1" rot="5400000">
            <a:off x="5056541" y="2162419"/>
            <a:ext cx="472800" cy="17907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271" name="Google Shape;6271;p83"/>
          <p:cNvGrpSpPr/>
          <p:nvPr/>
        </p:nvGrpSpPr>
        <p:grpSpPr>
          <a:xfrm>
            <a:off x="1344273" y="1200147"/>
            <a:ext cx="735300" cy="1102179"/>
            <a:chOff x="2619502" y="1200147"/>
            <a:chExt cx="735300" cy="1102179"/>
          </a:xfrm>
        </p:grpSpPr>
        <p:sp>
          <p:nvSpPr>
            <p:cNvPr id="6272" name="Google Shape;6272;p83"/>
            <p:cNvSpPr txBox="1"/>
            <p:nvPr/>
          </p:nvSpPr>
          <p:spPr>
            <a:xfrm>
              <a:off x="2654158" y="1496547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73" name="Google Shape;6273;p83"/>
            <p:cNvSpPr txBox="1"/>
            <p:nvPr/>
          </p:nvSpPr>
          <p:spPr>
            <a:xfrm>
              <a:off x="2656494" y="1200147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74" name="Google Shape;6274;p83"/>
            <p:cNvSpPr/>
            <p:nvPr/>
          </p:nvSpPr>
          <p:spPr>
            <a:xfrm>
              <a:off x="2619502" y="1979827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s(a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275" name="Google Shape;6275;p83"/>
          <p:cNvGrpSpPr/>
          <p:nvPr/>
        </p:nvGrpSpPr>
        <p:grpSpPr>
          <a:xfrm>
            <a:off x="84903" y="2214580"/>
            <a:ext cx="4197214" cy="446400"/>
            <a:chOff x="84903" y="2214580"/>
            <a:chExt cx="4197214" cy="446400"/>
          </a:xfrm>
        </p:grpSpPr>
        <p:grpSp>
          <p:nvGrpSpPr>
            <p:cNvPr id="6276" name="Google Shape;6276;p83"/>
            <p:cNvGrpSpPr/>
            <p:nvPr/>
          </p:nvGrpSpPr>
          <p:grpSpPr>
            <a:xfrm>
              <a:off x="84903" y="2214580"/>
              <a:ext cx="3403837" cy="446400"/>
              <a:chOff x="84903" y="2214580"/>
              <a:chExt cx="3403837" cy="446400"/>
            </a:xfrm>
          </p:grpSpPr>
          <p:grpSp>
            <p:nvGrpSpPr>
              <p:cNvPr id="6277" name="Google Shape;6277;p83"/>
              <p:cNvGrpSpPr/>
              <p:nvPr/>
            </p:nvGrpSpPr>
            <p:grpSpPr>
              <a:xfrm>
                <a:off x="804215" y="2363444"/>
                <a:ext cx="450600" cy="145800"/>
                <a:chOff x="705975" y="2212050"/>
                <a:chExt cx="450600" cy="145800"/>
              </a:xfrm>
            </p:grpSpPr>
            <p:sp>
              <p:nvSpPr>
                <p:cNvPr id="6278" name="Google Shape;6278;p83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9" name="Google Shape;6279;p83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0" name="Google Shape;6280;p83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81" name="Google Shape;6281;p83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6282" name="Google Shape;6282;p83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3" name="Google Shape;6283;p83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4" name="Google Shape;6284;p83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85" name="Google Shape;6285;p83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6286" name="Google Shape;6286;p83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7" name="Google Shape;6287;p83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8" name="Google Shape;6288;p83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89" name="Google Shape;6289;p83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290" name="Google Shape;6290;p83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1" name="Google Shape;6291;p83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2" name="Google Shape;6292;p83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93" name="Google Shape;6293;p83"/>
              <p:cNvSpPr txBox="1"/>
              <p:nvPr/>
            </p:nvSpPr>
            <p:spPr>
              <a:xfrm>
                <a:off x="84903" y="2214580"/>
                <a:ext cx="69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294" name="Google Shape;6294;p83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6295" name="Google Shape;6295;p83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83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83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98" name="Google Shape;6298;p83"/>
          <p:cNvGrpSpPr/>
          <p:nvPr/>
        </p:nvGrpSpPr>
        <p:grpSpPr>
          <a:xfrm>
            <a:off x="2272117" y="2363444"/>
            <a:ext cx="2009999" cy="148025"/>
            <a:chOff x="2272117" y="2363444"/>
            <a:chExt cx="2009999" cy="148025"/>
          </a:xfrm>
        </p:grpSpPr>
        <p:grpSp>
          <p:nvGrpSpPr>
            <p:cNvPr id="6299" name="Google Shape;6299;p83"/>
            <p:cNvGrpSpPr/>
            <p:nvPr/>
          </p:nvGrpSpPr>
          <p:grpSpPr>
            <a:xfrm>
              <a:off x="2272117" y="2363444"/>
              <a:ext cx="1216623" cy="148025"/>
              <a:chOff x="2272117" y="2363444"/>
              <a:chExt cx="1216623" cy="148025"/>
            </a:xfrm>
          </p:grpSpPr>
          <p:grpSp>
            <p:nvGrpSpPr>
              <p:cNvPr id="6300" name="Google Shape;6300;p83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6301" name="Google Shape;6301;p83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2" name="Google Shape;6302;p83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3" name="Google Shape;6303;p83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04" name="Google Shape;6304;p83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305" name="Google Shape;6305;p83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6" name="Google Shape;6306;p83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7" name="Google Shape;6307;p83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08" name="Google Shape;6308;p83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6309" name="Google Shape;6309;p83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83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83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12" name="Google Shape;6312;p83"/>
          <p:cNvSpPr/>
          <p:nvPr/>
        </p:nvSpPr>
        <p:spPr>
          <a:xfrm>
            <a:off x="179300" y="3014375"/>
            <a:ext cx="4392600" cy="2084400"/>
          </a:xfrm>
          <a:prstGeom prst="roundRect">
            <a:avLst>
              <a:gd fmla="val 16667" name="adj"/>
            </a:avLst>
          </a:prstGeom>
          <a:solidFill>
            <a:srgbClr val="CFE2F3">
              <a:alpha val="1310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6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Transformer</a:t>
            </a:r>
            <a:endParaRPr/>
          </a:p>
        </p:txBody>
      </p:sp>
      <p:sp>
        <p:nvSpPr>
          <p:cNvPr id="6318" name="Google Shape;6318;p84"/>
          <p:cNvSpPr/>
          <p:nvPr/>
        </p:nvSpPr>
        <p:spPr>
          <a:xfrm>
            <a:off x="5737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9" name="Google Shape;6319;p84"/>
          <p:cNvSpPr/>
          <p:nvPr/>
        </p:nvSpPr>
        <p:spPr>
          <a:xfrm>
            <a:off x="5737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320" name="Google Shape;6320;p84"/>
          <p:cNvGrpSpPr/>
          <p:nvPr/>
        </p:nvGrpSpPr>
        <p:grpSpPr>
          <a:xfrm>
            <a:off x="84901" y="3133370"/>
            <a:ext cx="4174650" cy="446400"/>
            <a:chOff x="84901" y="3133370"/>
            <a:chExt cx="4174650" cy="446400"/>
          </a:xfrm>
        </p:grpSpPr>
        <p:grpSp>
          <p:nvGrpSpPr>
            <p:cNvPr id="6321" name="Google Shape;6321;p84"/>
            <p:cNvGrpSpPr/>
            <p:nvPr/>
          </p:nvGrpSpPr>
          <p:grpSpPr>
            <a:xfrm>
              <a:off x="705191" y="3294169"/>
              <a:ext cx="450600" cy="145800"/>
              <a:chOff x="705975" y="2212050"/>
              <a:chExt cx="450600" cy="145800"/>
            </a:xfrm>
          </p:grpSpPr>
          <p:sp>
            <p:nvSpPr>
              <p:cNvPr id="6322" name="Google Shape;6322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5" name="Google Shape;6325;p84"/>
            <p:cNvGrpSpPr/>
            <p:nvPr/>
          </p:nvGrpSpPr>
          <p:grpSpPr>
            <a:xfrm>
              <a:off x="1467191" y="3294169"/>
              <a:ext cx="450600" cy="145800"/>
              <a:chOff x="705975" y="2212050"/>
              <a:chExt cx="450600" cy="145800"/>
            </a:xfrm>
          </p:grpSpPr>
          <p:sp>
            <p:nvSpPr>
              <p:cNvPr id="6326" name="Google Shape;6326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9" name="Google Shape;6329;p84"/>
            <p:cNvGrpSpPr/>
            <p:nvPr/>
          </p:nvGrpSpPr>
          <p:grpSpPr>
            <a:xfrm>
              <a:off x="2254371" y="3294169"/>
              <a:ext cx="450600" cy="145800"/>
              <a:chOff x="705975" y="2212050"/>
              <a:chExt cx="450600" cy="145800"/>
            </a:xfrm>
          </p:grpSpPr>
          <p:sp>
            <p:nvSpPr>
              <p:cNvPr id="6330" name="Google Shape;6330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2" name="Google Shape;6332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33" name="Google Shape;6333;p84"/>
            <p:cNvGrpSpPr/>
            <p:nvPr/>
          </p:nvGrpSpPr>
          <p:grpSpPr>
            <a:xfrm>
              <a:off x="3029475" y="3294169"/>
              <a:ext cx="450600" cy="145800"/>
              <a:chOff x="705975" y="2212050"/>
              <a:chExt cx="450600" cy="145800"/>
            </a:xfrm>
          </p:grpSpPr>
          <p:sp>
            <p:nvSpPr>
              <p:cNvPr id="6334" name="Google Shape;6334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37" name="Google Shape;6337;p84"/>
            <p:cNvGrpSpPr/>
            <p:nvPr/>
          </p:nvGrpSpPr>
          <p:grpSpPr>
            <a:xfrm>
              <a:off x="3808950" y="3294169"/>
              <a:ext cx="450600" cy="145800"/>
              <a:chOff x="705975" y="2212050"/>
              <a:chExt cx="450600" cy="145800"/>
            </a:xfrm>
          </p:grpSpPr>
          <p:sp>
            <p:nvSpPr>
              <p:cNvPr id="6338" name="Google Shape;6338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9" name="Google Shape;6339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0" name="Google Shape;6340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41" name="Google Shape;6341;p84"/>
            <p:cNvSpPr txBox="1"/>
            <p:nvPr/>
          </p:nvSpPr>
          <p:spPr>
            <a:xfrm>
              <a:off x="849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342" name="Google Shape;6342;p84"/>
          <p:cNvGrpSpPr/>
          <p:nvPr/>
        </p:nvGrpSpPr>
        <p:grpSpPr>
          <a:xfrm>
            <a:off x="84901" y="4201975"/>
            <a:ext cx="4319093" cy="673195"/>
            <a:chOff x="84901" y="4201975"/>
            <a:chExt cx="4319093" cy="673195"/>
          </a:xfrm>
        </p:grpSpPr>
        <p:sp>
          <p:nvSpPr>
            <p:cNvPr id="6343" name="Google Shape;6343;p84"/>
            <p:cNvSpPr txBox="1"/>
            <p:nvPr/>
          </p:nvSpPr>
          <p:spPr>
            <a:xfrm>
              <a:off x="573700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44" name="Google Shape;6344;p84"/>
            <p:cNvSpPr txBox="1"/>
            <p:nvPr/>
          </p:nvSpPr>
          <p:spPr>
            <a:xfrm>
              <a:off x="1355461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45" name="Google Shape;6345;p84"/>
            <p:cNvSpPr txBox="1"/>
            <p:nvPr/>
          </p:nvSpPr>
          <p:spPr>
            <a:xfrm>
              <a:off x="2137223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46" name="Google Shape;6346;p84"/>
            <p:cNvSpPr txBox="1"/>
            <p:nvPr/>
          </p:nvSpPr>
          <p:spPr>
            <a:xfrm>
              <a:off x="29189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47" name="Google Shape;6347;p84"/>
            <p:cNvSpPr txBox="1"/>
            <p:nvPr/>
          </p:nvSpPr>
          <p:spPr>
            <a:xfrm>
              <a:off x="57370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48" name="Google Shape;6348;p84"/>
            <p:cNvSpPr txBox="1"/>
            <p:nvPr/>
          </p:nvSpPr>
          <p:spPr>
            <a:xfrm>
              <a:off x="135461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49" name="Google Shape;6349;p84"/>
            <p:cNvSpPr txBox="1"/>
            <p:nvPr/>
          </p:nvSpPr>
          <p:spPr>
            <a:xfrm>
              <a:off x="213552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50" name="Google Shape;6350;p84"/>
            <p:cNvSpPr txBox="1"/>
            <p:nvPr/>
          </p:nvSpPr>
          <p:spPr>
            <a:xfrm>
              <a:off x="29232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51" name="Google Shape;6351;p84"/>
            <p:cNvSpPr txBox="1"/>
            <p:nvPr/>
          </p:nvSpPr>
          <p:spPr>
            <a:xfrm>
              <a:off x="37093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52" name="Google Shape;6352;p84"/>
            <p:cNvSpPr txBox="1"/>
            <p:nvPr/>
          </p:nvSpPr>
          <p:spPr>
            <a:xfrm>
              <a:off x="37136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53" name="Google Shape;6353;p84"/>
            <p:cNvSpPr txBox="1"/>
            <p:nvPr/>
          </p:nvSpPr>
          <p:spPr>
            <a:xfrm>
              <a:off x="849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354" name="Google Shape;6354;p84"/>
          <p:cNvSpPr/>
          <p:nvPr/>
        </p:nvSpPr>
        <p:spPr>
          <a:xfrm>
            <a:off x="49933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(t’)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5" name="Google Shape;6355;p84"/>
          <p:cNvSpPr/>
          <p:nvPr/>
        </p:nvSpPr>
        <p:spPr>
          <a:xfrm>
            <a:off x="49933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(T’),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356" name="Google Shape;6356;p84"/>
          <p:cNvGrpSpPr/>
          <p:nvPr/>
        </p:nvGrpSpPr>
        <p:grpSpPr>
          <a:xfrm>
            <a:off x="567325" y="2660075"/>
            <a:ext cx="3830400" cy="634200"/>
            <a:chOff x="567325" y="2660075"/>
            <a:chExt cx="3830400" cy="634200"/>
          </a:xfrm>
        </p:grpSpPr>
        <p:sp>
          <p:nvSpPr>
            <p:cNvPr id="6357" name="Google Shape;6357;p84"/>
            <p:cNvSpPr/>
            <p:nvPr/>
          </p:nvSpPr>
          <p:spPr>
            <a:xfrm>
              <a:off x="567325" y="2660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Enc-Dec Attention [Attn(D, E, E)]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358" name="Google Shape;6358;p84"/>
            <p:cNvCxnSpPr>
              <a:endCxn id="6357" idx="1"/>
            </p:cNvCxnSpPr>
            <p:nvPr/>
          </p:nvCxnSpPr>
          <p:spPr>
            <a:xfrm flipH="1" rot="10800000">
              <a:off x="2479525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59" name="Google Shape;6359;p84"/>
            <p:cNvCxnSpPr/>
            <p:nvPr/>
          </p:nvCxnSpPr>
          <p:spPr>
            <a:xfrm flipH="1" rot="10800000">
              <a:off x="3262223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60" name="Google Shape;6360;p84"/>
            <p:cNvCxnSpPr/>
            <p:nvPr/>
          </p:nvCxnSpPr>
          <p:spPr>
            <a:xfrm flipH="1" rot="10800000">
              <a:off x="4044921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61" name="Google Shape;6361;p84"/>
            <p:cNvCxnSpPr/>
            <p:nvPr/>
          </p:nvCxnSpPr>
          <p:spPr>
            <a:xfrm flipH="1" rot="10800000">
              <a:off x="1696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62" name="Google Shape;6362;p84"/>
            <p:cNvCxnSpPr/>
            <p:nvPr/>
          </p:nvCxnSpPr>
          <p:spPr>
            <a:xfrm flipH="1" rot="10800000">
              <a:off x="934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63" name="Google Shape;6363;p84"/>
          <p:cNvGrpSpPr/>
          <p:nvPr/>
        </p:nvGrpSpPr>
        <p:grpSpPr>
          <a:xfrm>
            <a:off x="4504501" y="4121350"/>
            <a:ext cx="4312798" cy="753819"/>
            <a:chOff x="4504501" y="4121350"/>
            <a:chExt cx="4312798" cy="753819"/>
          </a:xfrm>
        </p:grpSpPr>
        <p:sp>
          <p:nvSpPr>
            <p:cNvPr id="6364" name="Google Shape;6364;p84"/>
            <p:cNvSpPr txBox="1"/>
            <p:nvPr/>
          </p:nvSpPr>
          <p:spPr>
            <a:xfrm>
              <a:off x="5060023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65" name="Google Shape;6365;p84"/>
            <p:cNvSpPr txBox="1"/>
            <p:nvPr/>
          </p:nvSpPr>
          <p:spPr>
            <a:xfrm>
              <a:off x="5848484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66" name="Google Shape;6366;p84"/>
            <p:cNvSpPr txBox="1"/>
            <p:nvPr/>
          </p:nvSpPr>
          <p:spPr>
            <a:xfrm>
              <a:off x="6610298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67" name="Google Shape;6367;p84"/>
            <p:cNvSpPr txBox="1"/>
            <p:nvPr/>
          </p:nvSpPr>
          <p:spPr>
            <a:xfrm>
              <a:off x="7364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68" name="Google Shape;6368;p84"/>
            <p:cNvSpPr txBox="1"/>
            <p:nvPr/>
          </p:nvSpPr>
          <p:spPr>
            <a:xfrm>
              <a:off x="45045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T’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69" name="Google Shape;6369;p84"/>
            <p:cNvSpPr txBox="1"/>
            <p:nvPr/>
          </p:nvSpPr>
          <p:spPr>
            <a:xfrm>
              <a:off x="5056545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70" name="Google Shape;6370;p84"/>
            <p:cNvSpPr txBox="1"/>
            <p:nvPr/>
          </p:nvSpPr>
          <p:spPr>
            <a:xfrm>
              <a:off x="5845857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71" name="Google Shape;6371;p84"/>
            <p:cNvSpPr txBox="1"/>
            <p:nvPr/>
          </p:nvSpPr>
          <p:spPr>
            <a:xfrm>
              <a:off x="6607962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72" name="Google Shape;6372;p84"/>
            <p:cNvSpPr txBox="1"/>
            <p:nvPr/>
          </p:nvSpPr>
          <p:spPr>
            <a:xfrm>
              <a:off x="7363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73" name="Google Shape;6373;p84"/>
            <p:cNvSpPr txBox="1"/>
            <p:nvPr/>
          </p:nvSpPr>
          <p:spPr>
            <a:xfrm>
              <a:off x="8126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74" name="Google Shape;6374;p84"/>
            <p:cNvSpPr txBox="1"/>
            <p:nvPr/>
          </p:nvSpPr>
          <p:spPr>
            <a:xfrm>
              <a:off x="8125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6375" name="Google Shape;6375;p84"/>
          <p:cNvCxnSpPr>
            <a:stCxn id="6376" idx="0"/>
            <a:endCxn id="6357" idx="0"/>
          </p:cNvCxnSpPr>
          <p:nvPr/>
        </p:nvCxnSpPr>
        <p:spPr>
          <a:xfrm flipH="1" rot="5400000">
            <a:off x="4637441" y="2581519"/>
            <a:ext cx="472800" cy="9525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77" name="Google Shape;6377;p84"/>
          <p:cNvGrpSpPr/>
          <p:nvPr/>
        </p:nvGrpSpPr>
        <p:grpSpPr>
          <a:xfrm>
            <a:off x="4504501" y="3133370"/>
            <a:ext cx="4174650" cy="446400"/>
            <a:chOff x="4504501" y="3133370"/>
            <a:chExt cx="4174650" cy="446400"/>
          </a:xfrm>
        </p:grpSpPr>
        <p:grpSp>
          <p:nvGrpSpPr>
            <p:cNvPr id="6378" name="Google Shape;6378;p84"/>
            <p:cNvGrpSpPr/>
            <p:nvPr/>
          </p:nvGrpSpPr>
          <p:grpSpPr>
            <a:xfrm>
              <a:off x="5124791" y="3294169"/>
              <a:ext cx="450600" cy="145800"/>
              <a:chOff x="705975" y="2212050"/>
              <a:chExt cx="450600" cy="145800"/>
            </a:xfrm>
          </p:grpSpPr>
          <p:sp>
            <p:nvSpPr>
              <p:cNvPr id="6379" name="Google Shape;6379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6" name="Google Shape;6376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0" name="Google Shape;6380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1" name="Google Shape;6381;p84"/>
            <p:cNvGrpSpPr/>
            <p:nvPr/>
          </p:nvGrpSpPr>
          <p:grpSpPr>
            <a:xfrm>
              <a:off x="5985403" y="3294169"/>
              <a:ext cx="450600" cy="145800"/>
              <a:chOff x="705975" y="2212050"/>
              <a:chExt cx="450600" cy="145800"/>
            </a:xfrm>
          </p:grpSpPr>
          <p:sp>
            <p:nvSpPr>
              <p:cNvPr id="6382" name="Google Shape;6382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3" name="Google Shape;6383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5" name="Google Shape;6385;p84"/>
            <p:cNvGrpSpPr/>
            <p:nvPr/>
          </p:nvGrpSpPr>
          <p:grpSpPr>
            <a:xfrm>
              <a:off x="6763275" y="3294169"/>
              <a:ext cx="450600" cy="145800"/>
              <a:chOff x="705975" y="2212050"/>
              <a:chExt cx="450600" cy="145800"/>
            </a:xfrm>
          </p:grpSpPr>
          <p:sp>
            <p:nvSpPr>
              <p:cNvPr id="6386" name="Google Shape;6386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7" name="Google Shape;6387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8" name="Google Shape;6388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9" name="Google Shape;6389;p84"/>
            <p:cNvGrpSpPr/>
            <p:nvPr/>
          </p:nvGrpSpPr>
          <p:grpSpPr>
            <a:xfrm>
              <a:off x="7542750" y="3294169"/>
              <a:ext cx="450600" cy="145800"/>
              <a:chOff x="705975" y="2212050"/>
              <a:chExt cx="450600" cy="145800"/>
            </a:xfrm>
          </p:grpSpPr>
          <p:sp>
            <p:nvSpPr>
              <p:cNvPr id="6390" name="Google Shape;6390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2" name="Google Shape;6392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3" name="Google Shape;6393;p84"/>
            <p:cNvSpPr txBox="1"/>
            <p:nvPr/>
          </p:nvSpPr>
          <p:spPr>
            <a:xfrm>
              <a:off x="45045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394" name="Google Shape;6394;p84"/>
            <p:cNvGrpSpPr/>
            <p:nvPr/>
          </p:nvGrpSpPr>
          <p:grpSpPr>
            <a:xfrm>
              <a:off x="8228550" y="3294169"/>
              <a:ext cx="450600" cy="145800"/>
              <a:chOff x="705975" y="2212050"/>
              <a:chExt cx="450600" cy="145800"/>
            </a:xfrm>
          </p:grpSpPr>
          <p:sp>
            <p:nvSpPr>
              <p:cNvPr id="6395" name="Google Shape;6395;p8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6" name="Google Shape;6396;p8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7" name="Google Shape;6397;p8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398" name="Google Shape;6398;p84"/>
          <p:cNvCxnSpPr/>
          <p:nvPr/>
        </p:nvCxnSpPr>
        <p:spPr>
          <a:xfrm flipH="1" rot="5400000">
            <a:off x="5056541" y="2162419"/>
            <a:ext cx="472800" cy="17907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99" name="Google Shape;6399;p84"/>
          <p:cNvGrpSpPr/>
          <p:nvPr/>
        </p:nvGrpSpPr>
        <p:grpSpPr>
          <a:xfrm>
            <a:off x="84903" y="2214580"/>
            <a:ext cx="4197214" cy="446400"/>
            <a:chOff x="84903" y="2214580"/>
            <a:chExt cx="4197214" cy="446400"/>
          </a:xfrm>
        </p:grpSpPr>
        <p:grpSp>
          <p:nvGrpSpPr>
            <p:cNvPr id="6400" name="Google Shape;6400;p84"/>
            <p:cNvGrpSpPr/>
            <p:nvPr/>
          </p:nvGrpSpPr>
          <p:grpSpPr>
            <a:xfrm>
              <a:off x="84903" y="2214580"/>
              <a:ext cx="3403837" cy="446400"/>
              <a:chOff x="84903" y="2214580"/>
              <a:chExt cx="3403837" cy="446400"/>
            </a:xfrm>
          </p:grpSpPr>
          <p:grpSp>
            <p:nvGrpSpPr>
              <p:cNvPr id="6401" name="Google Shape;6401;p84"/>
              <p:cNvGrpSpPr/>
              <p:nvPr/>
            </p:nvGrpSpPr>
            <p:grpSpPr>
              <a:xfrm>
                <a:off x="804215" y="2363444"/>
                <a:ext cx="450600" cy="145800"/>
                <a:chOff x="705975" y="2212050"/>
                <a:chExt cx="450600" cy="145800"/>
              </a:xfrm>
            </p:grpSpPr>
            <p:sp>
              <p:nvSpPr>
                <p:cNvPr id="6402" name="Google Shape;6402;p8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3" name="Google Shape;6403;p8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4" name="Google Shape;6404;p8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05" name="Google Shape;6405;p84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6406" name="Google Shape;6406;p84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7" name="Google Shape;6407;p84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8" name="Google Shape;6408;p84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09" name="Google Shape;6409;p84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6410" name="Google Shape;6410;p84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1" name="Google Shape;6411;p84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2" name="Google Shape;6412;p84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3" name="Google Shape;6413;p84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414" name="Google Shape;6414;p84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5" name="Google Shape;6415;p84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6" name="Google Shape;6416;p84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17" name="Google Shape;6417;p84"/>
              <p:cNvSpPr txBox="1"/>
              <p:nvPr/>
            </p:nvSpPr>
            <p:spPr>
              <a:xfrm>
                <a:off x="84903" y="2214580"/>
                <a:ext cx="69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418" name="Google Shape;6418;p84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6419" name="Google Shape;6419;p84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0" name="Google Shape;6420;p84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1" name="Google Shape;6421;p84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422" name="Google Shape;6422;p84"/>
          <p:cNvCxnSpPr/>
          <p:nvPr/>
        </p:nvCxnSpPr>
        <p:spPr>
          <a:xfrm flipH="1" rot="5400000">
            <a:off x="5456775" y="1762369"/>
            <a:ext cx="472800" cy="25908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423" name="Google Shape;6423;p84"/>
          <p:cNvGrpSpPr/>
          <p:nvPr/>
        </p:nvGrpSpPr>
        <p:grpSpPr>
          <a:xfrm>
            <a:off x="2133909" y="1201296"/>
            <a:ext cx="735300" cy="1102179"/>
            <a:chOff x="2895909" y="1201296"/>
            <a:chExt cx="735300" cy="1102179"/>
          </a:xfrm>
        </p:grpSpPr>
        <p:sp>
          <p:nvSpPr>
            <p:cNvPr id="6424" name="Google Shape;6424;p84"/>
            <p:cNvSpPr txBox="1"/>
            <p:nvPr/>
          </p:nvSpPr>
          <p:spPr>
            <a:xfrm>
              <a:off x="2925603" y="12012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25" name="Google Shape;6425;p84"/>
            <p:cNvSpPr txBox="1"/>
            <p:nvPr/>
          </p:nvSpPr>
          <p:spPr>
            <a:xfrm>
              <a:off x="2924118" y="14976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26" name="Google Shape;6426;p84"/>
            <p:cNvSpPr/>
            <p:nvPr/>
          </p:nvSpPr>
          <p:spPr>
            <a:xfrm>
              <a:off x="2895909" y="19809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s(a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427" name="Google Shape;6427;p84"/>
          <p:cNvGrpSpPr/>
          <p:nvPr/>
        </p:nvGrpSpPr>
        <p:grpSpPr>
          <a:xfrm>
            <a:off x="3038140" y="2363444"/>
            <a:ext cx="1243976" cy="145800"/>
            <a:chOff x="3038140" y="2363444"/>
            <a:chExt cx="1243976" cy="145800"/>
          </a:xfrm>
        </p:grpSpPr>
        <p:grpSp>
          <p:nvGrpSpPr>
            <p:cNvPr id="6428" name="Google Shape;6428;p84"/>
            <p:cNvGrpSpPr/>
            <p:nvPr/>
          </p:nvGrpSpPr>
          <p:grpSpPr>
            <a:xfrm>
              <a:off x="3038140" y="2363444"/>
              <a:ext cx="450600" cy="145800"/>
              <a:chOff x="-11201" y="2212050"/>
              <a:chExt cx="450600" cy="145800"/>
            </a:xfrm>
          </p:grpSpPr>
          <p:sp>
            <p:nvSpPr>
              <p:cNvPr id="6429" name="Google Shape;6429;p84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0" name="Google Shape;6430;p84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1" name="Google Shape;6431;p84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2" name="Google Shape;6432;p84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6433" name="Google Shape;6433;p84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4" name="Google Shape;6434;p84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5" name="Google Shape;6435;p84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36" name="Google Shape;6436;p84"/>
          <p:cNvSpPr/>
          <p:nvPr/>
        </p:nvSpPr>
        <p:spPr>
          <a:xfrm>
            <a:off x="179300" y="3014375"/>
            <a:ext cx="4392600" cy="2084400"/>
          </a:xfrm>
          <a:prstGeom prst="roundRect">
            <a:avLst>
              <a:gd fmla="val 16667" name="adj"/>
            </a:avLst>
          </a:prstGeom>
          <a:solidFill>
            <a:srgbClr val="CFE2F3">
              <a:alpha val="1310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0" name="Shape 6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" name="Google Shape;644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Transformer</a:t>
            </a:r>
            <a:endParaRPr/>
          </a:p>
        </p:txBody>
      </p:sp>
      <p:sp>
        <p:nvSpPr>
          <p:cNvPr id="6442" name="Google Shape;6442;p85"/>
          <p:cNvSpPr/>
          <p:nvPr/>
        </p:nvSpPr>
        <p:spPr>
          <a:xfrm>
            <a:off x="5737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43" name="Google Shape;6443;p85"/>
          <p:cNvSpPr/>
          <p:nvPr/>
        </p:nvSpPr>
        <p:spPr>
          <a:xfrm>
            <a:off x="5737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444" name="Google Shape;6444;p85"/>
          <p:cNvGrpSpPr/>
          <p:nvPr/>
        </p:nvGrpSpPr>
        <p:grpSpPr>
          <a:xfrm>
            <a:off x="84901" y="3133370"/>
            <a:ext cx="4174650" cy="446400"/>
            <a:chOff x="84901" y="3133370"/>
            <a:chExt cx="4174650" cy="446400"/>
          </a:xfrm>
        </p:grpSpPr>
        <p:grpSp>
          <p:nvGrpSpPr>
            <p:cNvPr id="6445" name="Google Shape;6445;p85"/>
            <p:cNvGrpSpPr/>
            <p:nvPr/>
          </p:nvGrpSpPr>
          <p:grpSpPr>
            <a:xfrm>
              <a:off x="705191" y="3294169"/>
              <a:ext cx="450600" cy="145800"/>
              <a:chOff x="705975" y="2212050"/>
              <a:chExt cx="450600" cy="145800"/>
            </a:xfrm>
          </p:grpSpPr>
          <p:sp>
            <p:nvSpPr>
              <p:cNvPr id="6446" name="Google Shape;6446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7" name="Google Shape;6447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8" name="Google Shape;6448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9" name="Google Shape;6449;p85"/>
            <p:cNvGrpSpPr/>
            <p:nvPr/>
          </p:nvGrpSpPr>
          <p:grpSpPr>
            <a:xfrm>
              <a:off x="1467191" y="3294169"/>
              <a:ext cx="450600" cy="145800"/>
              <a:chOff x="705975" y="2212050"/>
              <a:chExt cx="450600" cy="145800"/>
            </a:xfrm>
          </p:grpSpPr>
          <p:sp>
            <p:nvSpPr>
              <p:cNvPr id="6450" name="Google Shape;6450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1" name="Google Shape;6451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2" name="Google Shape;6452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3" name="Google Shape;6453;p85"/>
            <p:cNvGrpSpPr/>
            <p:nvPr/>
          </p:nvGrpSpPr>
          <p:grpSpPr>
            <a:xfrm>
              <a:off x="2254371" y="3294169"/>
              <a:ext cx="450600" cy="145800"/>
              <a:chOff x="705975" y="2212050"/>
              <a:chExt cx="450600" cy="145800"/>
            </a:xfrm>
          </p:grpSpPr>
          <p:sp>
            <p:nvSpPr>
              <p:cNvPr id="6454" name="Google Shape;6454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5" name="Google Shape;6455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6" name="Google Shape;6456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7" name="Google Shape;6457;p85"/>
            <p:cNvGrpSpPr/>
            <p:nvPr/>
          </p:nvGrpSpPr>
          <p:grpSpPr>
            <a:xfrm>
              <a:off x="3029475" y="3294169"/>
              <a:ext cx="450600" cy="145800"/>
              <a:chOff x="705975" y="2212050"/>
              <a:chExt cx="450600" cy="145800"/>
            </a:xfrm>
          </p:grpSpPr>
          <p:sp>
            <p:nvSpPr>
              <p:cNvPr id="6458" name="Google Shape;6458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9" name="Google Shape;6459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1" name="Google Shape;6461;p85"/>
            <p:cNvGrpSpPr/>
            <p:nvPr/>
          </p:nvGrpSpPr>
          <p:grpSpPr>
            <a:xfrm>
              <a:off x="3808950" y="3294169"/>
              <a:ext cx="450600" cy="145800"/>
              <a:chOff x="705975" y="2212050"/>
              <a:chExt cx="450600" cy="145800"/>
            </a:xfrm>
          </p:grpSpPr>
          <p:sp>
            <p:nvSpPr>
              <p:cNvPr id="6462" name="Google Shape;6462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3" name="Google Shape;6463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4" name="Google Shape;6464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65" name="Google Shape;6465;p85"/>
            <p:cNvSpPr txBox="1"/>
            <p:nvPr/>
          </p:nvSpPr>
          <p:spPr>
            <a:xfrm>
              <a:off x="849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466" name="Google Shape;6466;p85"/>
          <p:cNvGrpSpPr/>
          <p:nvPr/>
        </p:nvGrpSpPr>
        <p:grpSpPr>
          <a:xfrm>
            <a:off x="84901" y="4201975"/>
            <a:ext cx="4319093" cy="673195"/>
            <a:chOff x="84901" y="4201975"/>
            <a:chExt cx="4319093" cy="673195"/>
          </a:xfrm>
        </p:grpSpPr>
        <p:sp>
          <p:nvSpPr>
            <p:cNvPr id="6467" name="Google Shape;6467;p85"/>
            <p:cNvSpPr txBox="1"/>
            <p:nvPr/>
          </p:nvSpPr>
          <p:spPr>
            <a:xfrm>
              <a:off x="573700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68" name="Google Shape;6468;p85"/>
            <p:cNvSpPr txBox="1"/>
            <p:nvPr/>
          </p:nvSpPr>
          <p:spPr>
            <a:xfrm>
              <a:off x="1355461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69" name="Google Shape;6469;p85"/>
            <p:cNvSpPr txBox="1"/>
            <p:nvPr/>
          </p:nvSpPr>
          <p:spPr>
            <a:xfrm>
              <a:off x="2137223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0" name="Google Shape;6470;p85"/>
            <p:cNvSpPr txBox="1"/>
            <p:nvPr/>
          </p:nvSpPr>
          <p:spPr>
            <a:xfrm>
              <a:off x="29189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1" name="Google Shape;6471;p85"/>
            <p:cNvSpPr txBox="1"/>
            <p:nvPr/>
          </p:nvSpPr>
          <p:spPr>
            <a:xfrm>
              <a:off x="57370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2" name="Google Shape;6472;p85"/>
            <p:cNvSpPr txBox="1"/>
            <p:nvPr/>
          </p:nvSpPr>
          <p:spPr>
            <a:xfrm>
              <a:off x="135461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3" name="Google Shape;6473;p85"/>
            <p:cNvSpPr txBox="1"/>
            <p:nvPr/>
          </p:nvSpPr>
          <p:spPr>
            <a:xfrm>
              <a:off x="213552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4" name="Google Shape;6474;p85"/>
            <p:cNvSpPr txBox="1"/>
            <p:nvPr/>
          </p:nvSpPr>
          <p:spPr>
            <a:xfrm>
              <a:off x="29232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5" name="Google Shape;6475;p85"/>
            <p:cNvSpPr txBox="1"/>
            <p:nvPr/>
          </p:nvSpPr>
          <p:spPr>
            <a:xfrm>
              <a:off x="37093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6" name="Google Shape;6476;p85"/>
            <p:cNvSpPr txBox="1"/>
            <p:nvPr/>
          </p:nvSpPr>
          <p:spPr>
            <a:xfrm>
              <a:off x="37136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7" name="Google Shape;6477;p85"/>
            <p:cNvSpPr txBox="1"/>
            <p:nvPr/>
          </p:nvSpPr>
          <p:spPr>
            <a:xfrm>
              <a:off x="849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478" name="Google Shape;6478;p85"/>
          <p:cNvSpPr/>
          <p:nvPr/>
        </p:nvSpPr>
        <p:spPr>
          <a:xfrm>
            <a:off x="49933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(t’)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9" name="Google Shape;6479;p85"/>
          <p:cNvSpPr/>
          <p:nvPr/>
        </p:nvSpPr>
        <p:spPr>
          <a:xfrm>
            <a:off x="49933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(T’),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480" name="Google Shape;6480;p85"/>
          <p:cNvGrpSpPr/>
          <p:nvPr/>
        </p:nvGrpSpPr>
        <p:grpSpPr>
          <a:xfrm>
            <a:off x="567325" y="2660075"/>
            <a:ext cx="3830400" cy="634200"/>
            <a:chOff x="567325" y="2660075"/>
            <a:chExt cx="3830400" cy="634200"/>
          </a:xfrm>
        </p:grpSpPr>
        <p:sp>
          <p:nvSpPr>
            <p:cNvPr id="6481" name="Google Shape;6481;p85"/>
            <p:cNvSpPr/>
            <p:nvPr/>
          </p:nvSpPr>
          <p:spPr>
            <a:xfrm>
              <a:off x="567325" y="2660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Enc-Dec Attention [Attn(D, E, E)]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482" name="Google Shape;6482;p85"/>
            <p:cNvCxnSpPr>
              <a:endCxn id="6481" idx="1"/>
            </p:cNvCxnSpPr>
            <p:nvPr/>
          </p:nvCxnSpPr>
          <p:spPr>
            <a:xfrm flipH="1" rot="10800000">
              <a:off x="2479525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83" name="Google Shape;6483;p85"/>
            <p:cNvCxnSpPr/>
            <p:nvPr/>
          </p:nvCxnSpPr>
          <p:spPr>
            <a:xfrm flipH="1" rot="10800000">
              <a:off x="3262223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84" name="Google Shape;6484;p85"/>
            <p:cNvCxnSpPr/>
            <p:nvPr/>
          </p:nvCxnSpPr>
          <p:spPr>
            <a:xfrm flipH="1" rot="10800000">
              <a:off x="4044921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85" name="Google Shape;6485;p85"/>
            <p:cNvCxnSpPr/>
            <p:nvPr/>
          </p:nvCxnSpPr>
          <p:spPr>
            <a:xfrm flipH="1" rot="10800000">
              <a:off x="1696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86" name="Google Shape;6486;p85"/>
            <p:cNvCxnSpPr/>
            <p:nvPr/>
          </p:nvCxnSpPr>
          <p:spPr>
            <a:xfrm flipH="1" rot="10800000">
              <a:off x="934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487" name="Google Shape;6487;p85"/>
          <p:cNvGrpSpPr/>
          <p:nvPr/>
        </p:nvGrpSpPr>
        <p:grpSpPr>
          <a:xfrm>
            <a:off x="4504501" y="4121350"/>
            <a:ext cx="4312798" cy="753819"/>
            <a:chOff x="4504501" y="4121350"/>
            <a:chExt cx="4312798" cy="753819"/>
          </a:xfrm>
        </p:grpSpPr>
        <p:sp>
          <p:nvSpPr>
            <p:cNvPr id="6488" name="Google Shape;6488;p85"/>
            <p:cNvSpPr txBox="1"/>
            <p:nvPr/>
          </p:nvSpPr>
          <p:spPr>
            <a:xfrm>
              <a:off x="5060023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89" name="Google Shape;6489;p85"/>
            <p:cNvSpPr txBox="1"/>
            <p:nvPr/>
          </p:nvSpPr>
          <p:spPr>
            <a:xfrm>
              <a:off x="5848484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0" name="Google Shape;6490;p85"/>
            <p:cNvSpPr txBox="1"/>
            <p:nvPr/>
          </p:nvSpPr>
          <p:spPr>
            <a:xfrm>
              <a:off x="6610298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1" name="Google Shape;6491;p85"/>
            <p:cNvSpPr txBox="1"/>
            <p:nvPr/>
          </p:nvSpPr>
          <p:spPr>
            <a:xfrm>
              <a:off x="7364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2" name="Google Shape;6492;p85"/>
            <p:cNvSpPr txBox="1"/>
            <p:nvPr/>
          </p:nvSpPr>
          <p:spPr>
            <a:xfrm>
              <a:off x="45045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T’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3" name="Google Shape;6493;p85"/>
            <p:cNvSpPr txBox="1"/>
            <p:nvPr/>
          </p:nvSpPr>
          <p:spPr>
            <a:xfrm>
              <a:off x="5056545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4" name="Google Shape;6494;p85"/>
            <p:cNvSpPr txBox="1"/>
            <p:nvPr/>
          </p:nvSpPr>
          <p:spPr>
            <a:xfrm>
              <a:off x="5845857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5" name="Google Shape;6495;p85"/>
            <p:cNvSpPr txBox="1"/>
            <p:nvPr/>
          </p:nvSpPr>
          <p:spPr>
            <a:xfrm>
              <a:off x="6607962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6" name="Google Shape;6496;p85"/>
            <p:cNvSpPr txBox="1"/>
            <p:nvPr/>
          </p:nvSpPr>
          <p:spPr>
            <a:xfrm>
              <a:off x="7363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7" name="Google Shape;6497;p85"/>
            <p:cNvSpPr txBox="1"/>
            <p:nvPr/>
          </p:nvSpPr>
          <p:spPr>
            <a:xfrm>
              <a:off x="8126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8" name="Google Shape;6498;p85"/>
            <p:cNvSpPr txBox="1"/>
            <p:nvPr/>
          </p:nvSpPr>
          <p:spPr>
            <a:xfrm>
              <a:off x="8125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6499" name="Google Shape;6499;p85"/>
          <p:cNvCxnSpPr>
            <a:stCxn id="6500" idx="0"/>
            <a:endCxn id="6481" idx="0"/>
          </p:cNvCxnSpPr>
          <p:nvPr/>
        </p:nvCxnSpPr>
        <p:spPr>
          <a:xfrm flipH="1" rot="5400000">
            <a:off x="4637441" y="2581519"/>
            <a:ext cx="472800" cy="9525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501" name="Google Shape;6501;p85"/>
          <p:cNvGrpSpPr/>
          <p:nvPr/>
        </p:nvGrpSpPr>
        <p:grpSpPr>
          <a:xfrm>
            <a:off x="4504501" y="3133370"/>
            <a:ext cx="4174650" cy="446400"/>
            <a:chOff x="4504501" y="3133370"/>
            <a:chExt cx="4174650" cy="446400"/>
          </a:xfrm>
        </p:grpSpPr>
        <p:grpSp>
          <p:nvGrpSpPr>
            <p:cNvPr id="6502" name="Google Shape;6502;p85"/>
            <p:cNvGrpSpPr/>
            <p:nvPr/>
          </p:nvGrpSpPr>
          <p:grpSpPr>
            <a:xfrm>
              <a:off x="5124791" y="3294169"/>
              <a:ext cx="450600" cy="145800"/>
              <a:chOff x="705975" y="2212050"/>
              <a:chExt cx="450600" cy="145800"/>
            </a:xfrm>
          </p:grpSpPr>
          <p:sp>
            <p:nvSpPr>
              <p:cNvPr id="6503" name="Google Shape;6503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4" name="Google Shape;6504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5" name="Google Shape;6505;p85"/>
            <p:cNvGrpSpPr/>
            <p:nvPr/>
          </p:nvGrpSpPr>
          <p:grpSpPr>
            <a:xfrm>
              <a:off x="5985403" y="3294169"/>
              <a:ext cx="450600" cy="145800"/>
              <a:chOff x="705975" y="2212050"/>
              <a:chExt cx="450600" cy="145800"/>
            </a:xfrm>
          </p:grpSpPr>
          <p:sp>
            <p:nvSpPr>
              <p:cNvPr id="6506" name="Google Shape;6506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7" name="Google Shape;6507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8" name="Google Shape;6508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9" name="Google Shape;6509;p85"/>
            <p:cNvGrpSpPr/>
            <p:nvPr/>
          </p:nvGrpSpPr>
          <p:grpSpPr>
            <a:xfrm>
              <a:off x="6763275" y="3294169"/>
              <a:ext cx="450600" cy="145800"/>
              <a:chOff x="705975" y="2212050"/>
              <a:chExt cx="450600" cy="145800"/>
            </a:xfrm>
          </p:grpSpPr>
          <p:sp>
            <p:nvSpPr>
              <p:cNvPr id="6510" name="Google Shape;6510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1" name="Google Shape;6511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2" name="Google Shape;6512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13" name="Google Shape;6513;p85"/>
            <p:cNvGrpSpPr/>
            <p:nvPr/>
          </p:nvGrpSpPr>
          <p:grpSpPr>
            <a:xfrm>
              <a:off x="7542750" y="3294169"/>
              <a:ext cx="450600" cy="145800"/>
              <a:chOff x="705975" y="2212050"/>
              <a:chExt cx="450600" cy="145800"/>
            </a:xfrm>
          </p:grpSpPr>
          <p:sp>
            <p:nvSpPr>
              <p:cNvPr id="6514" name="Google Shape;6514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5" name="Google Shape;6515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6" name="Google Shape;6516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17" name="Google Shape;6517;p85"/>
            <p:cNvSpPr txBox="1"/>
            <p:nvPr/>
          </p:nvSpPr>
          <p:spPr>
            <a:xfrm>
              <a:off x="45045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518" name="Google Shape;6518;p85"/>
            <p:cNvGrpSpPr/>
            <p:nvPr/>
          </p:nvGrpSpPr>
          <p:grpSpPr>
            <a:xfrm>
              <a:off x="8228550" y="3294169"/>
              <a:ext cx="450600" cy="145800"/>
              <a:chOff x="705975" y="2212050"/>
              <a:chExt cx="450600" cy="145800"/>
            </a:xfrm>
          </p:grpSpPr>
          <p:sp>
            <p:nvSpPr>
              <p:cNvPr id="6519" name="Google Shape;6519;p8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0" name="Google Shape;6520;p8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1" name="Google Shape;6521;p8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522" name="Google Shape;6522;p85"/>
          <p:cNvCxnSpPr/>
          <p:nvPr/>
        </p:nvCxnSpPr>
        <p:spPr>
          <a:xfrm flipH="1" rot="5400000">
            <a:off x="5056541" y="2162419"/>
            <a:ext cx="472800" cy="17907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523" name="Google Shape;6523;p85"/>
          <p:cNvGrpSpPr/>
          <p:nvPr/>
        </p:nvGrpSpPr>
        <p:grpSpPr>
          <a:xfrm>
            <a:off x="84903" y="2214580"/>
            <a:ext cx="4197214" cy="446400"/>
            <a:chOff x="84903" y="2214580"/>
            <a:chExt cx="4197214" cy="446400"/>
          </a:xfrm>
        </p:grpSpPr>
        <p:grpSp>
          <p:nvGrpSpPr>
            <p:cNvPr id="6524" name="Google Shape;6524;p85"/>
            <p:cNvGrpSpPr/>
            <p:nvPr/>
          </p:nvGrpSpPr>
          <p:grpSpPr>
            <a:xfrm>
              <a:off x="84903" y="2214580"/>
              <a:ext cx="3403837" cy="446400"/>
              <a:chOff x="84903" y="2214580"/>
              <a:chExt cx="3403837" cy="446400"/>
            </a:xfrm>
          </p:grpSpPr>
          <p:grpSp>
            <p:nvGrpSpPr>
              <p:cNvPr id="6525" name="Google Shape;6525;p85"/>
              <p:cNvGrpSpPr/>
              <p:nvPr/>
            </p:nvGrpSpPr>
            <p:grpSpPr>
              <a:xfrm>
                <a:off x="804215" y="2363444"/>
                <a:ext cx="450600" cy="145800"/>
                <a:chOff x="705975" y="2212050"/>
                <a:chExt cx="450600" cy="145800"/>
              </a:xfrm>
            </p:grpSpPr>
            <p:sp>
              <p:nvSpPr>
                <p:cNvPr id="6526" name="Google Shape;6526;p8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7" name="Google Shape;6527;p8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8" name="Google Shape;6528;p8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29" name="Google Shape;6529;p85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6530" name="Google Shape;6530;p85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1" name="Google Shape;6531;p85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2" name="Google Shape;6532;p85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33" name="Google Shape;6533;p85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6534" name="Google Shape;6534;p85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5" name="Google Shape;6535;p85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6" name="Google Shape;6536;p85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37" name="Google Shape;6537;p85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538" name="Google Shape;6538;p85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9" name="Google Shape;6539;p85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0" name="Google Shape;6540;p85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541" name="Google Shape;6541;p85"/>
              <p:cNvSpPr txBox="1"/>
              <p:nvPr/>
            </p:nvSpPr>
            <p:spPr>
              <a:xfrm>
                <a:off x="84903" y="2214580"/>
                <a:ext cx="69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542" name="Google Shape;6542;p85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6543" name="Google Shape;6543;p85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85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85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546" name="Google Shape;6546;p85"/>
          <p:cNvCxnSpPr/>
          <p:nvPr/>
        </p:nvCxnSpPr>
        <p:spPr>
          <a:xfrm flipH="1" rot="5400000">
            <a:off x="5456775" y="1762369"/>
            <a:ext cx="472800" cy="25908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547" name="Google Shape;6547;p85"/>
          <p:cNvGrpSpPr/>
          <p:nvPr/>
        </p:nvGrpSpPr>
        <p:grpSpPr>
          <a:xfrm>
            <a:off x="6684064" y="1894347"/>
            <a:ext cx="691785" cy="727500"/>
            <a:chOff x="2924118" y="1201296"/>
            <a:chExt cx="691785" cy="727500"/>
          </a:xfrm>
        </p:grpSpPr>
        <p:sp>
          <p:nvSpPr>
            <p:cNvPr id="6548" name="Google Shape;6548;p85"/>
            <p:cNvSpPr txBox="1"/>
            <p:nvPr/>
          </p:nvSpPr>
          <p:spPr>
            <a:xfrm>
              <a:off x="2925603" y="12012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49" name="Google Shape;6549;p85"/>
            <p:cNvSpPr txBox="1"/>
            <p:nvPr/>
          </p:nvSpPr>
          <p:spPr>
            <a:xfrm>
              <a:off x="2924118" y="14976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550" name="Google Shape;6550;p85"/>
          <p:cNvGrpSpPr/>
          <p:nvPr/>
        </p:nvGrpSpPr>
        <p:grpSpPr>
          <a:xfrm>
            <a:off x="3038140" y="2363444"/>
            <a:ext cx="1243976" cy="145800"/>
            <a:chOff x="3038140" y="2363444"/>
            <a:chExt cx="1243976" cy="145800"/>
          </a:xfrm>
        </p:grpSpPr>
        <p:grpSp>
          <p:nvGrpSpPr>
            <p:cNvPr id="6551" name="Google Shape;6551;p85"/>
            <p:cNvGrpSpPr/>
            <p:nvPr/>
          </p:nvGrpSpPr>
          <p:grpSpPr>
            <a:xfrm>
              <a:off x="3038140" y="2363444"/>
              <a:ext cx="450600" cy="145800"/>
              <a:chOff x="-11201" y="2212050"/>
              <a:chExt cx="450600" cy="145800"/>
            </a:xfrm>
          </p:grpSpPr>
          <p:sp>
            <p:nvSpPr>
              <p:cNvPr id="6552" name="Google Shape;6552;p85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85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85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55" name="Google Shape;6555;p85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6556" name="Google Shape;6556;p85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7" name="Google Shape;6557;p85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8" name="Google Shape;6558;p85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59" name="Google Shape;6559;p85"/>
          <p:cNvSpPr/>
          <p:nvPr/>
        </p:nvSpPr>
        <p:spPr>
          <a:xfrm>
            <a:off x="179300" y="3014375"/>
            <a:ext cx="4392600" cy="2084400"/>
          </a:xfrm>
          <a:prstGeom prst="roundRect">
            <a:avLst>
              <a:gd fmla="val 16667" name="adj"/>
            </a:avLst>
          </a:prstGeom>
          <a:solidFill>
            <a:srgbClr val="CFE2F3">
              <a:alpha val="1310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0" name="Google Shape;6560;p85"/>
          <p:cNvSpPr txBox="1"/>
          <p:nvPr/>
        </p:nvSpPr>
        <p:spPr>
          <a:xfrm>
            <a:off x="5003580" y="18943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893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1" name="Google Shape;6561;p85"/>
          <p:cNvSpPr txBox="1"/>
          <p:nvPr/>
        </p:nvSpPr>
        <p:spPr>
          <a:xfrm>
            <a:off x="5843835" y="18943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489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2" name="Google Shape;6562;p85"/>
          <p:cNvSpPr txBox="1"/>
          <p:nvPr/>
        </p:nvSpPr>
        <p:spPr>
          <a:xfrm>
            <a:off x="5000953" y="2190750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شجرتان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shajaratan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3" name="Google Shape;6563;p85"/>
          <p:cNvSpPr txBox="1"/>
          <p:nvPr/>
        </p:nvSpPr>
        <p:spPr>
          <a:xfrm>
            <a:off x="5841499" y="2190750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تتمايلان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tatamayalan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7" name="Shape 6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8" name="Google Shape;656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Redundant Terminology</a:t>
            </a:r>
            <a:endParaRPr/>
          </a:p>
        </p:txBody>
      </p:sp>
      <p:pic>
        <p:nvPicPr>
          <p:cNvPr id="6569" name="Google Shape;656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70125"/>
            <a:ext cx="4057449" cy="22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0" name="Google Shape;6570;p86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Exploring the Limits of Transfer Learning with a Unified Text-to-Text Transformer</a:t>
            </a:r>
            <a:endParaRPr/>
          </a:p>
        </p:txBody>
      </p:sp>
      <p:pic>
        <p:nvPicPr>
          <p:cNvPr id="6571" name="Google Shape;657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100" y="1236075"/>
            <a:ext cx="4781749" cy="212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572" name="Google Shape;6572;p86"/>
          <p:cNvSpPr txBox="1"/>
          <p:nvPr/>
        </p:nvSpPr>
        <p:spPr>
          <a:xfrm>
            <a:off x="203700" y="3456125"/>
            <a:ext cx="8787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Autoregressive -&gt; left-to-right; causal (e.g., GPT)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Bidirectional -&gt; fully-visible (e.g., BERT)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What differences do you see here for Enc/Dec vs LM vs Pref LM?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EFEF"/>
        </a:solidFill>
      </p:bgPr>
    </p:bg>
    <p:spTree>
      <p:nvGrpSpPr>
        <p:cNvPr id="6576" name="Shape 6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7" name="Google Shape;657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INDUSTRY PRACTICE: Layer Normalization</a:t>
            </a:r>
            <a:endParaRPr b="1"/>
          </a:p>
        </p:txBody>
      </p:sp>
      <p:sp>
        <p:nvSpPr>
          <p:cNvPr id="6578" name="Google Shape;6578;p87"/>
          <p:cNvSpPr txBox="1"/>
          <p:nvPr/>
        </p:nvSpPr>
        <p:spPr>
          <a:xfrm>
            <a:off x="311700" y="1117825"/>
            <a:ext cx="8520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 BatchNorm, except compute the estimated mean and variance of the activations of a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neurons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a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79" name="Google Shape;65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38" y="1944475"/>
            <a:ext cx="4378428" cy="9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0" name="Google Shape;6580;p87"/>
          <p:cNvSpPr txBox="1"/>
          <p:nvPr/>
        </p:nvSpPr>
        <p:spPr>
          <a:xfrm>
            <a:off x="311700" y="3022825"/>
            <a:ext cx="8520600" cy="17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Learnable ɣ, β vectors; more stability and faster convergence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operation at training and 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inference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time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 become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industry standard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include LayerNorm between stacked Transformer layers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1" name="Google Shape;6581;p87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Layer Normalization</a:t>
            </a:r>
            <a:r>
              <a:rPr lang="en"/>
              <a:t> (original paper and method); </a:t>
            </a:r>
            <a:r>
              <a:rPr lang="en" u="sng">
                <a:solidFill>
                  <a:schemeClr val="hlink"/>
                </a:solidFill>
                <a:hlinkClick r:id="rId5"/>
              </a:rPr>
              <a:t>On Layer Normalization in the Transformer Architecture</a:t>
            </a:r>
            <a:endParaRPr/>
          </a:p>
        </p:txBody>
      </p:sp>
      <p:pic>
        <p:nvPicPr>
          <p:cNvPr id="6582" name="Google Shape;658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863" y="1944475"/>
            <a:ext cx="3636201" cy="9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6" name="Shape 6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7" name="Google Shape;658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The Future of the Present</a:t>
            </a:r>
            <a:endParaRPr/>
          </a:p>
        </p:txBody>
      </p:sp>
      <p:sp>
        <p:nvSpPr>
          <p:cNvPr id="6588" name="Google Shape;6588;p88"/>
          <p:cNvSpPr txBox="1"/>
          <p:nvPr>
            <p:ph idx="1" type="body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Transformers </a:t>
            </a:r>
            <a:r>
              <a:rPr i="1" lang="en"/>
              <a:t>seem</a:t>
            </a:r>
            <a:r>
              <a:rPr lang="en"/>
              <a:t> like they might be the universal encoders we’ve been waiting for in multimodal space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Language tokens, image regions, image patches, audio snippets, joint positions, transformers don’t care!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We’ll keep talking about Transformers next time with Deep Learning for Multimodality and Agents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2" name="Shape 6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3" name="Google Shape;6593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6594" name="Google Shape;6594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Transformers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○"/>
            </a:pPr>
            <a:r>
              <a:rPr lang="en">
                <a:solidFill>
                  <a:srgbClr val="0000FF"/>
                </a:solidFill>
              </a:rPr>
              <a:t>Any questions before we move on?</a:t>
            </a:r>
            <a:endParaRPr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DL for Computer Vision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Midterm Debrief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8" name="Shape 6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9" name="Google Shape;659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and Machine Vision</a:t>
            </a:r>
            <a:endParaRPr/>
          </a:p>
        </p:txBody>
      </p:sp>
      <p:sp>
        <p:nvSpPr>
          <p:cNvPr id="6600" name="Google Shape;6600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resurgence in popularity of Deep Learning started in vision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AlexNet!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our lectures on CNNs, we covered some “classic” CV problems like image classification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Object detection is similar, but typically involves identifying “regions of interest” where an object might live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today’s focus, I want to move towards the “flashier” half of input/output relationships in computer vision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6604" name="Shape 6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5" name="Google Shape;660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Discriminative v. Generative</a:t>
            </a:r>
            <a:endParaRPr b="1"/>
          </a:p>
        </p:txBody>
      </p:sp>
      <p:pic>
        <p:nvPicPr>
          <p:cNvPr id="6606" name="Google Shape;6606;p91"/>
          <p:cNvPicPr preferRelativeResize="0"/>
          <p:nvPr/>
        </p:nvPicPr>
        <p:blipFill rotWithShape="1">
          <a:blip r:embed="rId3">
            <a:alphaModFix/>
          </a:blip>
          <a:srcRect b="0" l="0" r="65682" t="0"/>
          <a:stretch/>
        </p:blipFill>
        <p:spPr>
          <a:xfrm>
            <a:off x="1997925" y="2151500"/>
            <a:ext cx="1600374" cy="11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7" name="Google Shape;6607;p91"/>
          <p:cNvPicPr preferRelativeResize="0"/>
          <p:nvPr/>
        </p:nvPicPr>
        <p:blipFill rotWithShape="1">
          <a:blip r:embed="rId3">
            <a:alphaModFix/>
          </a:blip>
          <a:srcRect b="0" l="34251" r="-1266" t="0"/>
          <a:stretch/>
        </p:blipFill>
        <p:spPr>
          <a:xfrm>
            <a:off x="3598300" y="2151500"/>
            <a:ext cx="3125200" cy="111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08" name="Google Shape;6608;p91"/>
          <p:cNvGrpSpPr/>
          <p:nvPr/>
        </p:nvGrpSpPr>
        <p:grpSpPr>
          <a:xfrm>
            <a:off x="627550" y="3271300"/>
            <a:ext cx="3204900" cy="1484275"/>
            <a:chOff x="627550" y="3271300"/>
            <a:chExt cx="3204900" cy="1484275"/>
          </a:xfrm>
        </p:grpSpPr>
        <p:sp>
          <p:nvSpPr>
            <p:cNvPr id="6609" name="Google Shape;6609;p91"/>
            <p:cNvSpPr txBox="1"/>
            <p:nvPr/>
          </p:nvSpPr>
          <p:spPr>
            <a:xfrm>
              <a:off x="627550" y="3585875"/>
              <a:ext cx="3204900" cy="1169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Discriminative</a:t>
              </a:r>
              <a:br>
                <a:rPr b="1" lang="en" sz="2000"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Estimate P(Y|X) from data.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E.g., {f(x)=y} ↔ {p(y|x)}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610" name="Google Shape;6610;p91"/>
            <p:cNvCxnSpPr>
              <a:stCxn id="6606" idx="2"/>
              <a:endCxn id="6609" idx="0"/>
            </p:cNvCxnSpPr>
            <p:nvPr/>
          </p:nvCxnSpPr>
          <p:spPr>
            <a:xfrm flipH="1">
              <a:off x="2229912" y="3271300"/>
              <a:ext cx="568200" cy="314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611" name="Google Shape;6611;p91"/>
          <p:cNvGrpSpPr/>
          <p:nvPr/>
        </p:nvGrpSpPr>
        <p:grpSpPr>
          <a:xfrm>
            <a:off x="4639250" y="3271300"/>
            <a:ext cx="4314300" cy="1792075"/>
            <a:chOff x="4639250" y="3271300"/>
            <a:chExt cx="4314300" cy="1792075"/>
          </a:xfrm>
        </p:grpSpPr>
        <p:sp>
          <p:nvSpPr>
            <p:cNvPr id="6612" name="Google Shape;6612;p91"/>
            <p:cNvSpPr txBox="1"/>
            <p:nvPr/>
          </p:nvSpPr>
          <p:spPr>
            <a:xfrm>
              <a:off x="4639250" y="3585875"/>
              <a:ext cx="4314300" cy="1477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Generative</a:t>
              </a:r>
              <a:br>
                <a:rPr b="1" lang="en" sz="2000"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Estimate P(X|Y) and P(Y) from data.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E.g., {f(x)=y}</a:t>
              </a:r>
              <a:r>
                <a:rPr lang="en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↔ {p(y) occurs and p(x|y) that y </a:t>
              </a:r>
              <a:r>
                <a:rPr i="1" lang="en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explains</a:t>
              </a:r>
              <a:r>
                <a:rPr lang="en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observed x}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613" name="Google Shape;6613;p91"/>
            <p:cNvCxnSpPr>
              <a:stCxn id="6607" idx="2"/>
              <a:endCxn id="6612" idx="0"/>
            </p:cNvCxnSpPr>
            <p:nvPr/>
          </p:nvCxnSpPr>
          <p:spPr>
            <a:xfrm>
              <a:off x="5160900" y="3271300"/>
              <a:ext cx="1635600" cy="314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614" name="Google Shape;6614;p91"/>
          <p:cNvGrpSpPr/>
          <p:nvPr/>
        </p:nvGrpSpPr>
        <p:grpSpPr>
          <a:xfrm>
            <a:off x="1064563" y="1017725"/>
            <a:ext cx="7014875" cy="887276"/>
            <a:chOff x="1064563" y="1017725"/>
            <a:chExt cx="7014875" cy="887276"/>
          </a:xfrm>
        </p:grpSpPr>
        <p:pic>
          <p:nvPicPr>
            <p:cNvPr id="6615" name="Google Shape;6615;p91"/>
            <p:cNvPicPr preferRelativeResize="0"/>
            <p:nvPr/>
          </p:nvPicPr>
          <p:blipFill rotWithShape="1">
            <a:blip r:embed="rId4">
              <a:alphaModFix/>
            </a:blip>
            <a:srcRect b="60328" l="0" r="0" t="0"/>
            <a:stretch/>
          </p:blipFill>
          <p:spPr>
            <a:xfrm>
              <a:off x="1064563" y="1195151"/>
              <a:ext cx="7014875" cy="70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16" name="Google Shape;6616;p91"/>
            <p:cNvSpPr txBox="1"/>
            <p:nvPr/>
          </p:nvSpPr>
          <p:spPr>
            <a:xfrm>
              <a:off x="6583475" y="1017725"/>
              <a:ext cx="1316700" cy="400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Bayes’ Rule</a:t>
              </a:r>
              <a:endParaRPr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617" name="Google Shape;6617;p91"/>
          <p:cNvSpPr txBox="1"/>
          <p:nvPr/>
        </p:nvSpPr>
        <p:spPr>
          <a:xfrm>
            <a:off x="1871375" y="2106675"/>
            <a:ext cx="14187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Posterior of Y</a:t>
            </a:r>
            <a:endParaRPr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8" name="Google Shape;6618;p91"/>
          <p:cNvSpPr txBox="1"/>
          <p:nvPr/>
        </p:nvSpPr>
        <p:spPr>
          <a:xfrm>
            <a:off x="4164100" y="1882588"/>
            <a:ext cx="15174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Likelihood of Y</a:t>
            </a:r>
            <a:endParaRPr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9" name="Google Shape;6619;p91"/>
          <p:cNvSpPr txBox="1"/>
          <p:nvPr/>
        </p:nvSpPr>
        <p:spPr>
          <a:xfrm>
            <a:off x="6165450" y="1882588"/>
            <a:ext cx="14187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 of Y</a:t>
            </a:r>
            <a:endParaRPr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</a:t>
            </a:r>
            <a:r>
              <a:rPr lang="en"/>
              <a:t>-gram language models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could we </a:t>
            </a:r>
            <a:r>
              <a:rPr i="1" lang="en"/>
              <a:t>efficiently</a:t>
            </a:r>
            <a:r>
              <a:rPr lang="en"/>
              <a:t> estimate </a:t>
            </a:r>
            <a:r>
              <a:rPr i="1" lang="en"/>
              <a:t>p(w</a:t>
            </a:r>
            <a:r>
              <a:rPr baseline="-25000" i="1" lang="en"/>
              <a:t>n</a:t>
            </a:r>
            <a:r>
              <a:rPr i="1" lang="en"/>
              <a:t>|w</a:t>
            </a:r>
            <a:r>
              <a:rPr baseline="-25000" i="1" lang="en"/>
              <a:t>1</a:t>
            </a:r>
            <a:r>
              <a:rPr i="1" lang="en"/>
              <a:t>…w</a:t>
            </a:r>
            <a:r>
              <a:rPr baseline="-25000" i="1" lang="en"/>
              <a:t>n-1</a:t>
            </a:r>
            <a:r>
              <a:rPr i="1" lang="en"/>
              <a:t>)</a:t>
            </a:r>
            <a:r>
              <a:rPr lang="en"/>
              <a:t>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Independence assumptions!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Does a word </a:t>
            </a:r>
            <a:r>
              <a:rPr i="1" lang="en"/>
              <a:t>k</a:t>
            </a:r>
            <a:r>
              <a:rPr lang="en"/>
              <a:t> away in the history really affect what word comes next that much? What if we assume: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○"/>
            </a:pPr>
            <a:r>
              <a:rPr lang="en">
                <a:solidFill>
                  <a:srgbClr val="0000FF"/>
                </a:solidFill>
              </a:rPr>
              <a:t>p(w</a:t>
            </a:r>
            <a:r>
              <a:rPr baseline="-25000" lang="en">
                <a:solidFill>
                  <a:srgbClr val="0000FF"/>
                </a:solidFill>
              </a:rPr>
              <a:t>n</a:t>
            </a:r>
            <a:r>
              <a:rPr lang="en">
                <a:solidFill>
                  <a:srgbClr val="0000FF"/>
                </a:solidFill>
              </a:rPr>
              <a:t>|w</a:t>
            </a:r>
            <a:r>
              <a:rPr baseline="-25000" lang="en">
                <a:solidFill>
                  <a:srgbClr val="0000FF"/>
                </a:solidFill>
              </a:rPr>
              <a:t>1</a:t>
            </a:r>
            <a:r>
              <a:rPr lang="en">
                <a:solidFill>
                  <a:srgbClr val="0000FF"/>
                </a:solidFill>
              </a:rPr>
              <a:t>…w</a:t>
            </a:r>
            <a:r>
              <a:rPr baseline="-25000" lang="en">
                <a:solidFill>
                  <a:srgbClr val="0000FF"/>
                </a:solidFill>
              </a:rPr>
              <a:t>n-1</a:t>
            </a:r>
            <a:r>
              <a:rPr lang="en">
                <a:solidFill>
                  <a:srgbClr val="0000FF"/>
                </a:solidFill>
              </a:rPr>
              <a:t>) ≈ p(w</a:t>
            </a:r>
            <a:r>
              <a:rPr baseline="-25000" lang="en">
                <a:solidFill>
                  <a:srgbClr val="0000FF"/>
                </a:solidFill>
              </a:rPr>
              <a:t>n</a:t>
            </a:r>
            <a:r>
              <a:rPr lang="en">
                <a:solidFill>
                  <a:srgbClr val="0000FF"/>
                </a:solidFill>
              </a:rPr>
              <a:t>|w</a:t>
            </a:r>
            <a:r>
              <a:rPr baseline="-25000" lang="en">
                <a:solidFill>
                  <a:srgbClr val="0000FF"/>
                </a:solidFill>
              </a:rPr>
              <a:t>n-k+1</a:t>
            </a:r>
            <a:r>
              <a:rPr lang="en">
                <a:solidFill>
                  <a:srgbClr val="0000FF"/>
                </a:solidFill>
              </a:rPr>
              <a:t>…w</a:t>
            </a:r>
            <a:r>
              <a:rPr baseline="-25000" lang="en">
                <a:solidFill>
                  <a:srgbClr val="0000FF"/>
                </a:solidFill>
              </a:rPr>
              <a:t>n-1</a:t>
            </a:r>
            <a:r>
              <a:rPr lang="en">
                <a:solidFill>
                  <a:srgbClr val="0000FF"/>
                </a:solidFill>
              </a:rPr>
              <a:t>)</a:t>
            </a:r>
            <a:endParaRPr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Then if we say “a word 4 away in the history does not affect me”, then</a:t>
            </a:r>
            <a:r>
              <a:rPr i="1" lang="en"/>
              <a:t> p(w</a:t>
            </a:r>
            <a:r>
              <a:rPr baseline="-25000" i="1" lang="en"/>
              <a:t>n</a:t>
            </a:r>
            <a:r>
              <a:rPr i="1" lang="en"/>
              <a:t>|w</a:t>
            </a:r>
            <a:r>
              <a:rPr baseline="-25000" i="1" lang="en"/>
              <a:t>1</a:t>
            </a:r>
            <a:r>
              <a:rPr i="1" lang="en"/>
              <a:t>…w</a:t>
            </a:r>
            <a:r>
              <a:rPr baseline="-25000" i="1" lang="en"/>
              <a:t>n-1</a:t>
            </a:r>
            <a:r>
              <a:rPr i="1" lang="en"/>
              <a:t>) ≈ p(w</a:t>
            </a:r>
            <a:r>
              <a:rPr baseline="-25000" i="1" lang="en"/>
              <a:t>n</a:t>
            </a:r>
            <a:r>
              <a:rPr i="1" lang="en"/>
              <a:t>|w</a:t>
            </a:r>
            <a:r>
              <a:rPr baseline="-25000" i="1" lang="en"/>
              <a:t>n-3</a:t>
            </a:r>
            <a:r>
              <a:rPr i="1" lang="en"/>
              <a:t>w</a:t>
            </a:r>
            <a:r>
              <a:rPr baseline="-25000" i="1" lang="en"/>
              <a:t>n-2</a:t>
            </a:r>
            <a:r>
              <a:rPr i="1" lang="en"/>
              <a:t>w</a:t>
            </a:r>
            <a:r>
              <a:rPr baseline="-25000" i="1" lang="en"/>
              <a:t>n-1</a:t>
            </a:r>
            <a:r>
              <a:rPr i="1" lang="en"/>
              <a:t>)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big on disk?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|V|*|V|*|V|*|V| = |V|</a:t>
            </a:r>
            <a:r>
              <a:rPr baseline="30000" lang="en"/>
              <a:t>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3" name="Shape 6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4" name="Google Shape;662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Generative Modeling for Computer Vision</a:t>
            </a:r>
            <a:endParaRPr/>
          </a:p>
        </p:txBody>
      </p:sp>
      <p:pic>
        <p:nvPicPr>
          <p:cNvPr id="6625" name="Google Shape;662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0931" y="1017722"/>
            <a:ext cx="2621974" cy="19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6" name="Google Shape;662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7" y="1951025"/>
            <a:ext cx="3326376" cy="3002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in Variational Autoencoder (VAE) to Generate Images - MATLAB &amp; Simulink" id="6627" name="Google Shape;662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0" y="1017725"/>
            <a:ext cx="43529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1" name="Shape 6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2" name="Google Shape;663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sp>
        <p:nvSpPr>
          <p:cNvPr id="6633" name="Google Shape;6633;p93"/>
          <p:cNvSpPr txBox="1"/>
          <p:nvPr>
            <p:ph idx="1" type="body"/>
          </p:nvPr>
        </p:nvSpPr>
        <p:spPr>
          <a:xfrm>
            <a:off x="311700" y="1152475"/>
            <a:ext cx="8520600" cy="3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That word embeddings are a learned </a:t>
            </a:r>
            <a:r>
              <a:rPr lang="en"/>
              <a:t>compression</a:t>
            </a:r>
            <a:r>
              <a:rPr lang="en"/>
              <a:t> of co-occurrence matrices for tokens is part of a larger trend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One can formulate deep learning models to be </a:t>
            </a:r>
            <a:r>
              <a:rPr i="1" lang="en"/>
              <a:t>learned compression algorithms </a:t>
            </a:r>
            <a:r>
              <a:rPr lang="en"/>
              <a:t>for a given input space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Autoencoding is </a:t>
            </a:r>
            <a:r>
              <a:rPr i="1" lang="en"/>
              <a:t>unsupervised</a:t>
            </a:r>
            <a:r>
              <a:rPr lang="en"/>
              <a:t>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Given input of size X, shrink to size x&lt;X with learned function (encoder) and unshrink it back to X with a another learned function (decoder)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Autoencoders learn a </a:t>
            </a:r>
            <a:r>
              <a:rPr i="1" lang="en"/>
              <a:t>lower dimensional manifold</a:t>
            </a:r>
            <a:r>
              <a:rPr lang="en"/>
              <a:t> for input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7" name="Shape 6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8" name="Google Shape;663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6639" name="Google Shape;6639;p9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75" y="1130950"/>
            <a:ext cx="3773174" cy="1863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40" name="Google Shape;6640;p94"/>
          <p:cNvGrpSpPr/>
          <p:nvPr/>
        </p:nvGrpSpPr>
        <p:grpSpPr>
          <a:xfrm>
            <a:off x="2773749" y="3102008"/>
            <a:ext cx="6049830" cy="1536518"/>
            <a:chOff x="2773749" y="3102008"/>
            <a:chExt cx="6049830" cy="1536518"/>
          </a:xfrm>
        </p:grpSpPr>
        <p:sp>
          <p:nvSpPr>
            <p:cNvPr id="6641" name="Google Shape;6641;p94"/>
            <p:cNvSpPr/>
            <p:nvPr/>
          </p:nvSpPr>
          <p:spPr>
            <a:xfrm>
              <a:off x="2839100" y="3655726"/>
              <a:ext cx="3041100" cy="982800"/>
            </a:xfrm>
            <a:prstGeom prst="roundRect">
              <a:avLst>
                <a:gd fmla="val 16667" name="adj"/>
              </a:avLst>
            </a:prstGeom>
            <a:solidFill>
              <a:srgbClr val="CFE2F3">
                <a:alpha val="13100"/>
              </a:srgbClr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42" name="Google Shape;6642;p94"/>
            <p:cNvSpPr/>
            <p:nvPr/>
          </p:nvSpPr>
          <p:spPr>
            <a:xfrm>
              <a:off x="3112150" y="4254644"/>
              <a:ext cx="2651700" cy="2232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(t) + P(t)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43" name="Google Shape;6643;p94"/>
            <p:cNvSpPr/>
            <p:nvPr/>
          </p:nvSpPr>
          <p:spPr>
            <a:xfrm>
              <a:off x="3112150" y="3990875"/>
              <a:ext cx="2651700" cy="2232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Self-Attention [Attn(V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(T), </a:t>
              </a: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(T), V</a:t>
              </a:r>
              <a:r>
                <a:rPr baseline="-25000"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(T))]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644" name="Google Shape;6644;p94"/>
            <p:cNvGrpSpPr/>
            <p:nvPr/>
          </p:nvGrpSpPr>
          <p:grpSpPr>
            <a:xfrm>
              <a:off x="2773749" y="3738086"/>
              <a:ext cx="2890110" cy="446326"/>
              <a:chOff x="84901" y="3133370"/>
              <a:chExt cx="4174650" cy="644700"/>
            </a:xfrm>
          </p:grpSpPr>
          <p:grpSp>
            <p:nvGrpSpPr>
              <p:cNvPr id="6645" name="Google Shape;6645;p94"/>
              <p:cNvGrpSpPr/>
              <p:nvPr/>
            </p:nvGrpSpPr>
            <p:grpSpPr>
              <a:xfrm>
                <a:off x="705191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46" name="Google Shape;6646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7" name="Google Shape;6647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8" name="Google Shape;6648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49" name="Google Shape;6649;p94"/>
              <p:cNvGrpSpPr/>
              <p:nvPr/>
            </p:nvGrpSpPr>
            <p:grpSpPr>
              <a:xfrm>
                <a:off x="1467191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50" name="Google Shape;6650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1" name="Google Shape;6651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2" name="Google Shape;6652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53" name="Google Shape;6653;p94"/>
              <p:cNvGrpSpPr/>
              <p:nvPr/>
            </p:nvGrpSpPr>
            <p:grpSpPr>
              <a:xfrm>
                <a:off x="2254371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54" name="Google Shape;6654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5" name="Google Shape;6655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6" name="Google Shape;6656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57" name="Google Shape;6657;p94"/>
              <p:cNvGrpSpPr/>
              <p:nvPr/>
            </p:nvGrpSpPr>
            <p:grpSpPr>
              <a:xfrm>
                <a:off x="3029475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58" name="Google Shape;6658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9" name="Google Shape;6659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0" name="Google Shape;6660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61" name="Google Shape;6661;p94"/>
              <p:cNvGrpSpPr/>
              <p:nvPr/>
            </p:nvGrpSpPr>
            <p:grpSpPr>
              <a:xfrm>
                <a:off x="3808950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62" name="Google Shape;6662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3" name="Google Shape;6663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4" name="Google Shape;6664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665" name="Google Shape;6665;p94"/>
              <p:cNvSpPr txBox="1"/>
              <p:nvPr/>
            </p:nvSpPr>
            <p:spPr>
              <a:xfrm>
                <a:off x="84901" y="3133370"/>
                <a:ext cx="690300" cy="64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6666" name="Google Shape;6666;p94"/>
            <p:cNvSpPr/>
            <p:nvPr/>
          </p:nvSpPr>
          <p:spPr>
            <a:xfrm>
              <a:off x="6171879" y="4254644"/>
              <a:ext cx="2651700" cy="2232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(t’) + P(t)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67" name="Google Shape;6667;p94"/>
            <p:cNvSpPr/>
            <p:nvPr/>
          </p:nvSpPr>
          <p:spPr>
            <a:xfrm>
              <a:off x="6171879" y="3990875"/>
              <a:ext cx="2651700" cy="2232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Self-Attention [Attn(V</a:t>
              </a:r>
              <a:r>
                <a:rPr baseline="-25000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(T’), </a:t>
              </a: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(T’), V</a:t>
              </a:r>
              <a:r>
                <a:rPr baseline="-25000"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(T’))]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668" name="Google Shape;6668;p94"/>
            <p:cNvGrpSpPr/>
            <p:nvPr/>
          </p:nvGrpSpPr>
          <p:grpSpPr>
            <a:xfrm>
              <a:off x="3107732" y="3410424"/>
              <a:ext cx="2651786" cy="439057"/>
              <a:chOff x="567325" y="2660075"/>
              <a:chExt cx="3830400" cy="634200"/>
            </a:xfrm>
          </p:grpSpPr>
          <p:sp>
            <p:nvSpPr>
              <p:cNvPr id="6669" name="Google Shape;6669;p94"/>
              <p:cNvSpPr/>
              <p:nvPr/>
            </p:nvSpPr>
            <p:spPr>
              <a:xfrm>
                <a:off x="567325" y="2660075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Enc-Dec Attention [Attn(D, E, E)]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6670" name="Google Shape;6670;p94"/>
              <p:cNvCxnSpPr>
                <a:endCxn id="6669" idx="1"/>
              </p:cNvCxnSpPr>
              <p:nvPr/>
            </p:nvCxnSpPr>
            <p:spPr>
              <a:xfrm flipH="1" rot="10800000">
                <a:off x="2479525" y="2982575"/>
                <a:ext cx="3000" cy="311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71" name="Google Shape;6671;p94"/>
              <p:cNvCxnSpPr/>
              <p:nvPr/>
            </p:nvCxnSpPr>
            <p:spPr>
              <a:xfrm flipH="1" rot="10800000">
                <a:off x="3262223" y="2982575"/>
                <a:ext cx="3000" cy="311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72" name="Google Shape;6672;p94"/>
              <p:cNvCxnSpPr/>
              <p:nvPr/>
            </p:nvCxnSpPr>
            <p:spPr>
              <a:xfrm flipH="1" rot="10800000">
                <a:off x="4044921" y="2982575"/>
                <a:ext cx="3000" cy="311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73" name="Google Shape;6673;p94"/>
              <p:cNvCxnSpPr/>
              <p:nvPr/>
            </p:nvCxnSpPr>
            <p:spPr>
              <a:xfrm flipH="1" rot="10800000">
                <a:off x="1696827" y="2982575"/>
                <a:ext cx="3000" cy="311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74" name="Google Shape;6674;p94"/>
              <p:cNvCxnSpPr/>
              <p:nvPr/>
            </p:nvCxnSpPr>
            <p:spPr>
              <a:xfrm flipH="1" rot="10800000">
                <a:off x="934827" y="2982575"/>
                <a:ext cx="3000" cy="311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6675" name="Google Shape;6675;p94"/>
            <p:cNvCxnSpPr>
              <a:stCxn id="6676" idx="0"/>
              <a:endCxn id="6669" idx="0"/>
            </p:cNvCxnSpPr>
            <p:nvPr/>
          </p:nvCxnSpPr>
          <p:spPr>
            <a:xfrm flipH="1" rot="5400000">
              <a:off x="5925490" y="3356057"/>
              <a:ext cx="327300" cy="659400"/>
            </a:xfrm>
            <a:prstGeom prst="bentConnector2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677" name="Google Shape;6677;p94"/>
            <p:cNvGrpSpPr/>
            <p:nvPr/>
          </p:nvGrpSpPr>
          <p:grpSpPr>
            <a:xfrm>
              <a:off x="5833438" y="3738086"/>
              <a:ext cx="2890110" cy="446326"/>
              <a:chOff x="4504501" y="3133370"/>
              <a:chExt cx="4174650" cy="644700"/>
            </a:xfrm>
          </p:grpSpPr>
          <p:grpSp>
            <p:nvGrpSpPr>
              <p:cNvPr id="6678" name="Google Shape;6678;p94"/>
              <p:cNvGrpSpPr/>
              <p:nvPr/>
            </p:nvGrpSpPr>
            <p:grpSpPr>
              <a:xfrm>
                <a:off x="5124791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79" name="Google Shape;6679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6" name="Google Shape;6676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0" name="Google Shape;6680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1" name="Google Shape;6681;p94"/>
              <p:cNvGrpSpPr/>
              <p:nvPr/>
            </p:nvGrpSpPr>
            <p:grpSpPr>
              <a:xfrm>
                <a:off x="5985403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82" name="Google Shape;6682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3" name="Google Shape;6683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4" name="Google Shape;6684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5" name="Google Shape;6685;p94"/>
              <p:cNvGrpSpPr/>
              <p:nvPr/>
            </p:nvGrpSpPr>
            <p:grpSpPr>
              <a:xfrm>
                <a:off x="6763275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86" name="Google Shape;6686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7" name="Google Shape;6687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8" name="Google Shape;6688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9" name="Google Shape;6689;p94"/>
              <p:cNvGrpSpPr/>
              <p:nvPr/>
            </p:nvGrpSpPr>
            <p:grpSpPr>
              <a:xfrm>
                <a:off x="7542750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90" name="Google Shape;6690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1" name="Google Shape;6691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2" name="Google Shape;6692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693" name="Google Shape;6693;p94"/>
              <p:cNvSpPr txBox="1"/>
              <p:nvPr/>
            </p:nvSpPr>
            <p:spPr>
              <a:xfrm>
                <a:off x="4504501" y="3133370"/>
                <a:ext cx="690300" cy="64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6694" name="Google Shape;6694;p94"/>
              <p:cNvGrpSpPr/>
              <p:nvPr/>
            </p:nvGrpSpPr>
            <p:grpSpPr>
              <a:xfrm>
                <a:off x="8228550" y="3294169"/>
                <a:ext cx="450600" cy="145800"/>
                <a:chOff x="705975" y="2212050"/>
                <a:chExt cx="450600" cy="145800"/>
              </a:xfrm>
            </p:grpSpPr>
            <p:sp>
              <p:nvSpPr>
                <p:cNvPr id="6695" name="Google Shape;6695;p9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6" name="Google Shape;6696;p9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7" name="Google Shape;6697;p9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6698" name="Google Shape;6698;p94"/>
            <p:cNvCxnSpPr/>
            <p:nvPr/>
          </p:nvCxnSpPr>
          <p:spPr>
            <a:xfrm flipH="1" rot="5400000">
              <a:off x="6215732" y="3065983"/>
              <a:ext cx="327300" cy="1239600"/>
            </a:xfrm>
            <a:prstGeom prst="bentConnector2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699" name="Google Shape;6699;p94"/>
            <p:cNvGrpSpPr/>
            <p:nvPr/>
          </p:nvGrpSpPr>
          <p:grpSpPr>
            <a:xfrm>
              <a:off x="2773751" y="3102008"/>
              <a:ext cx="2905731" cy="446326"/>
              <a:chOff x="84903" y="2214580"/>
              <a:chExt cx="4197214" cy="644700"/>
            </a:xfrm>
          </p:grpSpPr>
          <p:grpSp>
            <p:nvGrpSpPr>
              <p:cNvPr id="6700" name="Google Shape;6700;p94"/>
              <p:cNvGrpSpPr/>
              <p:nvPr/>
            </p:nvGrpSpPr>
            <p:grpSpPr>
              <a:xfrm>
                <a:off x="84903" y="2214580"/>
                <a:ext cx="3403837" cy="644700"/>
                <a:chOff x="84903" y="2214580"/>
                <a:chExt cx="3403837" cy="644700"/>
              </a:xfrm>
            </p:grpSpPr>
            <p:grpSp>
              <p:nvGrpSpPr>
                <p:cNvPr id="6701" name="Google Shape;6701;p94"/>
                <p:cNvGrpSpPr/>
                <p:nvPr/>
              </p:nvGrpSpPr>
              <p:grpSpPr>
                <a:xfrm>
                  <a:off x="804215" y="2363444"/>
                  <a:ext cx="450600" cy="145800"/>
                  <a:chOff x="705975" y="2212050"/>
                  <a:chExt cx="450600" cy="145800"/>
                </a:xfrm>
              </p:grpSpPr>
              <p:sp>
                <p:nvSpPr>
                  <p:cNvPr id="6702" name="Google Shape;6702;p94"/>
                  <p:cNvSpPr/>
                  <p:nvPr/>
                </p:nvSpPr>
                <p:spPr>
                  <a:xfrm>
                    <a:off x="7059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03" name="Google Shape;6703;p94"/>
                  <p:cNvSpPr/>
                  <p:nvPr/>
                </p:nvSpPr>
                <p:spPr>
                  <a:xfrm>
                    <a:off x="8583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04" name="Google Shape;6704;p94"/>
                  <p:cNvSpPr/>
                  <p:nvPr/>
                </p:nvSpPr>
                <p:spPr>
                  <a:xfrm>
                    <a:off x="1010775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705" name="Google Shape;6705;p94"/>
                <p:cNvGrpSpPr/>
                <p:nvPr/>
              </p:nvGrpSpPr>
              <p:grpSpPr>
                <a:xfrm>
                  <a:off x="1478282" y="2363444"/>
                  <a:ext cx="450600" cy="145800"/>
                  <a:chOff x="410140" y="2212050"/>
                  <a:chExt cx="450600" cy="145800"/>
                </a:xfrm>
              </p:grpSpPr>
              <p:sp>
                <p:nvSpPr>
                  <p:cNvPr id="6706" name="Google Shape;6706;p94"/>
                  <p:cNvSpPr/>
                  <p:nvPr/>
                </p:nvSpPr>
                <p:spPr>
                  <a:xfrm>
                    <a:off x="410140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07" name="Google Shape;6707;p94"/>
                  <p:cNvSpPr/>
                  <p:nvPr/>
                </p:nvSpPr>
                <p:spPr>
                  <a:xfrm>
                    <a:off x="562540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08" name="Google Shape;6708;p94"/>
                  <p:cNvSpPr/>
                  <p:nvPr/>
                </p:nvSpPr>
                <p:spPr>
                  <a:xfrm>
                    <a:off x="714940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709" name="Google Shape;6709;p94"/>
                <p:cNvGrpSpPr/>
                <p:nvPr/>
              </p:nvGrpSpPr>
              <p:grpSpPr>
                <a:xfrm>
                  <a:off x="2272117" y="2365669"/>
                  <a:ext cx="450600" cy="145800"/>
                  <a:chOff x="215157" y="2212050"/>
                  <a:chExt cx="450600" cy="145800"/>
                </a:xfrm>
              </p:grpSpPr>
              <p:sp>
                <p:nvSpPr>
                  <p:cNvPr id="6710" name="Google Shape;6710;p94"/>
                  <p:cNvSpPr/>
                  <p:nvPr/>
                </p:nvSpPr>
                <p:spPr>
                  <a:xfrm>
                    <a:off x="215157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11" name="Google Shape;6711;p94"/>
                  <p:cNvSpPr/>
                  <p:nvPr/>
                </p:nvSpPr>
                <p:spPr>
                  <a:xfrm>
                    <a:off x="367557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12" name="Google Shape;6712;p94"/>
                  <p:cNvSpPr/>
                  <p:nvPr/>
                </p:nvSpPr>
                <p:spPr>
                  <a:xfrm>
                    <a:off x="519957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713" name="Google Shape;6713;p94"/>
                <p:cNvGrpSpPr/>
                <p:nvPr/>
              </p:nvGrpSpPr>
              <p:grpSpPr>
                <a:xfrm>
                  <a:off x="3038140" y="2363444"/>
                  <a:ext cx="450600" cy="145800"/>
                  <a:chOff x="-11201" y="2212050"/>
                  <a:chExt cx="450600" cy="145800"/>
                </a:xfrm>
              </p:grpSpPr>
              <p:sp>
                <p:nvSpPr>
                  <p:cNvPr id="6714" name="Google Shape;6714;p94"/>
                  <p:cNvSpPr/>
                  <p:nvPr/>
                </p:nvSpPr>
                <p:spPr>
                  <a:xfrm>
                    <a:off x="-11201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15" name="Google Shape;6715;p94"/>
                  <p:cNvSpPr/>
                  <p:nvPr/>
                </p:nvSpPr>
                <p:spPr>
                  <a:xfrm>
                    <a:off x="141199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16" name="Google Shape;6716;p94"/>
                  <p:cNvSpPr/>
                  <p:nvPr/>
                </p:nvSpPr>
                <p:spPr>
                  <a:xfrm>
                    <a:off x="293599" y="2212050"/>
                    <a:ext cx="145800" cy="145800"/>
                  </a:xfrm>
                  <a:prstGeom prst="rect">
                    <a:avLst/>
                  </a:prstGeom>
                  <a:solidFill>
                    <a:srgbClr val="FFF2CC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717" name="Google Shape;6717;p94"/>
                <p:cNvSpPr txBox="1"/>
                <p:nvPr/>
              </p:nvSpPr>
              <p:spPr>
                <a:xfrm>
                  <a:off x="84903" y="2214580"/>
                  <a:ext cx="690300" cy="64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700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A</a:t>
                  </a:r>
                  <a:endParaRPr b="1" baseline="-25000" i="1" sz="17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6718" name="Google Shape;6718;p94"/>
              <p:cNvGrpSpPr/>
              <p:nvPr/>
            </p:nvGrpSpPr>
            <p:grpSpPr>
              <a:xfrm>
                <a:off x="3831517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719" name="Google Shape;6719;p94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0" name="Google Shape;6720;p94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1" name="Google Shape;6721;p94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6722" name="Google Shape;6722;p94"/>
            <p:cNvCxnSpPr/>
            <p:nvPr/>
          </p:nvCxnSpPr>
          <p:spPr>
            <a:xfrm flipH="1" rot="5400000">
              <a:off x="6492726" y="2788933"/>
              <a:ext cx="327300" cy="1793700"/>
            </a:xfrm>
            <a:prstGeom prst="bentConnector2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723" name="Google Shape;6723;p94"/>
            <p:cNvGrpSpPr/>
            <p:nvPr/>
          </p:nvGrpSpPr>
          <p:grpSpPr>
            <a:xfrm>
              <a:off x="4818277" y="3205067"/>
              <a:ext cx="861205" cy="100937"/>
              <a:chOff x="3038140" y="2363444"/>
              <a:chExt cx="1243976" cy="145800"/>
            </a:xfrm>
          </p:grpSpPr>
          <p:grpSp>
            <p:nvGrpSpPr>
              <p:cNvPr id="6724" name="Google Shape;6724;p94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725" name="Google Shape;6725;p94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6" name="Google Shape;6726;p94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7" name="Google Shape;6727;p94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28" name="Google Shape;6728;p94"/>
              <p:cNvGrpSpPr/>
              <p:nvPr/>
            </p:nvGrpSpPr>
            <p:grpSpPr>
              <a:xfrm>
                <a:off x="3831517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6729" name="Google Shape;6729;p94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0" name="Google Shape;6730;p94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1" name="Google Shape;6731;p94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732" name="Google Shape;6732;p94"/>
          <p:cNvGrpSpPr/>
          <p:nvPr/>
        </p:nvGrpSpPr>
        <p:grpSpPr>
          <a:xfrm>
            <a:off x="2327144" y="804225"/>
            <a:ext cx="6666157" cy="3288475"/>
            <a:chOff x="2327144" y="804225"/>
            <a:chExt cx="6666157" cy="3288475"/>
          </a:xfrm>
        </p:grpSpPr>
        <p:sp>
          <p:nvSpPr>
            <p:cNvPr id="6733" name="Google Shape;6733;p94"/>
            <p:cNvSpPr/>
            <p:nvPr/>
          </p:nvSpPr>
          <p:spPr>
            <a:xfrm>
              <a:off x="2327144" y="1386875"/>
              <a:ext cx="384000" cy="13164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94"/>
            <p:cNvSpPr/>
            <p:nvPr/>
          </p:nvSpPr>
          <p:spPr>
            <a:xfrm rot="-5400000">
              <a:off x="4271554" y="2495350"/>
              <a:ext cx="384000" cy="28107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94"/>
            <p:cNvSpPr/>
            <p:nvPr/>
          </p:nvSpPr>
          <p:spPr>
            <a:xfrm rot="351324">
              <a:off x="4618704" y="1020296"/>
              <a:ext cx="4310992" cy="1466859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The </a:t>
              </a:r>
              <a:r>
                <a:rPr lang="en" sz="2400">
                  <a:solidFill>
                    <a:srgbClr val="99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latent tensor</a:t>
              </a:r>
              <a:r>
                <a:rPr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 from the encoder is a </a:t>
              </a:r>
              <a:r>
                <a:rPr i="1"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compressed representation</a:t>
              </a:r>
              <a:r>
                <a:rPr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 to be decoded/decompressed.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9" name="Shape 6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0" name="Google Shape;674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6741" name="Google Shape;674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48" y="1175302"/>
            <a:ext cx="8016124" cy="2561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2" name="Google Shape;6742;p95"/>
          <p:cNvGrpSpPr/>
          <p:nvPr/>
        </p:nvGrpSpPr>
        <p:grpSpPr>
          <a:xfrm>
            <a:off x="381772" y="3926065"/>
            <a:ext cx="2916703" cy="572671"/>
            <a:chOff x="381772" y="3926065"/>
            <a:chExt cx="2916703" cy="572671"/>
          </a:xfrm>
        </p:grpSpPr>
        <p:grpSp>
          <p:nvGrpSpPr>
            <p:cNvPr id="6743" name="Google Shape;6743;p95"/>
            <p:cNvGrpSpPr/>
            <p:nvPr/>
          </p:nvGrpSpPr>
          <p:grpSpPr>
            <a:xfrm>
              <a:off x="381772" y="3926065"/>
              <a:ext cx="2916703" cy="572671"/>
              <a:chOff x="76200" y="7068311"/>
              <a:chExt cx="6141720" cy="826007"/>
            </a:xfrm>
          </p:grpSpPr>
          <p:pic>
            <p:nvPicPr>
              <p:cNvPr id="6744" name="Google Shape;6744;p9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200" y="7068311"/>
                <a:ext cx="6141720" cy="8260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45" name="Google Shape;6745;p95"/>
              <p:cNvSpPr/>
              <p:nvPr/>
            </p:nvSpPr>
            <p:spPr>
              <a:xfrm>
                <a:off x="114300" y="7082882"/>
                <a:ext cx="6064250" cy="748029"/>
              </a:xfrm>
              <a:custGeom>
                <a:rect b="b" l="l" r="r" t="t"/>
                <a:pathLst>
                  <a:path extrusionOk="0" h="748029" w="6064250">
                    <a:moveTo>
                      <a:pt x="5605078" y="0"/>
                    </a:moveTo>
                    <a:lnTo>
                      <a:pt x="5605078" y="180483"/>
                    </a:lnTo>
                    <a:lnTo>
                      <a:pt x="0" y="180483"/>
                    </a:lnTo>
                    <a:lnTo>
                      <a:pt x="0" y="566919"/>
                    </a:lnTo>
                    <a:lnTo>
                      <a:pt x="5605078" y="566919"/>
                    </a:lnTo>
                    <a:lnTo>
                      <a:pt x="5605078" y="747403"/>
                    </a:lnTo>
                    <a:lnTo>
                      <a:pt x="6064091" y="373701"/>
                    </a:lnTo>
                    <a:lnTo>
                      <a:pt x="5605078" y="0"/>
                    </a:lnTo>
                    <a:close/>
                  </a:path>
                </a:pathLst>
              </a:custGeom>
              <a:solidFill>
                <a:srgbClr val="70BF4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46" name="Google Shape;6746;p95"/>
            <p:cNvSpPr txBox="1"/>
            <p:nvPr/>
          </p:nvSpPr>
          <p:spPr>
            <a:xfrm>
              <a:off x="398825" y="4021725"/>
              <a:ext cx="26649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Encoding</a:t>
              </a:r>
              <a:endParaRPr sz="20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7" name="Google Shape;6747;p95"/>
          <p:cNvGrpSpPr/>
          <p:nvPr/>
        </p:nvGrpSpPr>
        <p:grpSpPr>
          <a:xfrm>
            <a:off x="4725172" y="3926065"/>
            <a:ext cx="2916703" cy="572671"/>
            <a:chOff x="4725172" y="3926065"/>
            <a:chExt cx="2916703" cy="572671"/>
          </a:xfrm>
        </p:grpSpPr>
        <p:grpSp>
          <p:nvGrpSpPr>
            <p:cNvPr id="6748" name="Google Shape;6748;p95"/>
            <p:cNvGrpSpPr/>
            <p:nvPr/>
          </p:nvGrpSpPr>
          <p:grpSpPr>
            <a:xfrm>
              <a:off x="4725172" y="3926065"/>
              <a:ext cx="2916703" cy="572671"/>
              <a:chOff x="76200" y="7068311"/>
              <a:chExt cx="6141720" cy="826007"/>
            </a:xfrm>
          </p:grpSpPr>
          <p:pic>
            <p:nvPicPr>
              <p:cNvPr id="6749" name="Google Shape;6749;p9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200" y="7068311"/>
                <a:ext cx="6141720" cy="8260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50" name="Google Shape;6750;p95"/>
              <p:cNvSpPr/>
              <p:nvPr/>
            </p:nvSpPr>
            <p:spPr>
              <a:xfrm>
                <a:off x="114300" y="7082882"/>
                <a:ext cx="6064250" cy="748029"/>
              </a:xfrm>
              <a:custGeom>
                <a:rect b="b" l="l" r="r" t="t"/>
                <a:pathLst>
                  <a:path extrusionOk="0" h="748029" w="6064250">
                    <a:moveTo>
                      <a:pt x="5605078" y="0"/>
                    </a:moveTo>
                    <a:lnTo>
                      <a:pt x="5605078" y="180483"/>
                    </a:lnTo>
                    <a:lnTo>
                      <a:pt x="0" y="180483"/>
                    </a:lnTo>
                    <a:lnTo>
                      <a:pt x="0" y="566919"/>
                    </a:lnTo>
                    <a:lnTo>
                      <a:pt x="5605078" y="566919"/>
                    </a:lnTo>
                    <a:lnTo>
                      <a:pt x="5605078" y="747403"/>
                    </a:lnTo>
                    <a:lnTo>
                      <a:pt x="6064091" y="373701"/>
                    </a:lnTo>
                    <a:lnTo>
                      <a:pt x="5605078" y="0"/>
                    </a:lnTo>
                    <a:close/>
                  </a:path>
                </a:pathLst>
              </a:custGeom>
              <a:solidFill>
                <a:srgbClr val="70BF4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51" name="Google Shape;6751;p95"/>
            <p:cNvSpPr txBox="1"/>
            <p:nvPr/>
          </p:nvSpPr>
          <p:spPr>
            <a:xfrm>
              <a:off x="4742225" y="4021725"/>
              <a:ext cx="26649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Decoding</a:t>
              </a:r>
              <a:endParaRPr sz="20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2" name="Google Shape;6752;p95"/>
          <p:cNvGrpSpPr/>
          <p:nvPr/>
        </p:nvGrpSpPr>
        <p:grpSpPr>
          <a:xfrm>
            <a:off x="2421500" y="42225"/>
            <a:ext cx="4438200" cy="3044958"/>
            <a:chOff x="2421500" y="42225"/>
            <a:chExt cx="4438200" cy="3044958"/>
          </a:xfrm>
        </p:grpSpPr>
        <p:sp>
          <p:nvSpPr>
            <p:cNvPr id="6753" name="Google Shape;6753;p95"/>
            <p:cNvSpPr/>
            <p:nvPr/>
          </p:nvSpPr>
          <p:spPr>
            <a:xfrm rot="-5400000">
              <a:off x="3706984" y="1556433"/>
              <a:ext cx="838500" cy="22230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95"/>
            <p:cNvSpPr/>
            <p:nvPr/>
          </p:nvSpPr>
          <p:spPr>
            <a:xfrm rot="351324">
              <a:off x="2485104" y="258296"/>
              <a:ext cx="4310992" cy="1466859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The </a:t>
              </a:r>
              <a:r>
                <a:rPr lang="en" sz="2400">
                  <a:solidFill>
                    <a:srgbClr val="99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latent tensor</a:t>
              </a:r>
              <a:r>
                <a:rPr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 from the encoder is a </a:t>
              </a:r>
              <a:r>
                <a:rPr i="1"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compressed representation</a:t>
              </a:r>
              <a:r>
                <a:rPr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 to be decoded/decompressed.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8" name="Shape 6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" name="Google Shape;6759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</a:t>
            </a:r>
            <a:r>
              <a:rPr lang="en"/>
              <a:t>Autoencoder</a:t>
            </a:r>
            <a:endParaRPr/>
          </a:p>
        </p:txBody>
      </p:sp>
      <p:grpSp>
        <p:nvGrpSpPr>
          <p:cNvPr id="6760" name="Google Shape;6760;p96"/>
          <p:cNvGrpSpPr/>
          <p:nvPr/>
        </p:nvGrpSpPr>
        <p:grpSpPr>
          <a:xfrm>
            <a:off x="1236148" y="1790834"/>
            <a:ext cx="1383553" cy="2046591"/>
            <a:chOff x="1236148" y="1790834"/>
            <a:chExt cx="1383553" cy="2046591"/>
          </a:xfrm>
        </p:grpSpPr>
        <p:pic>
          <p:nvPicPr>
            <p:cNvPr id="6761" name="Google Shape;6761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6148" y="1790834"/>
              <a:ext cx="1383553" cy="1383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2" name="Google Shape;6762;p96"/>
            <p:cNvSpPr txBox="1"/>
            <p:nvPr/>
          </p:nvSpPr>
          <p:spPr>
            <a:xfrm>
              <a:off x="1551875" y="3437225"/>
              <a:ext cx="75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763" name="Google Shape;6763;p96"/>
          <p:cNvGrpSpPr/>
          <p:nvPr/>
        </p:nvGrpSpPr>
        <p:grpSpPr>
          <a:xfrm>
            <a:off x="2672745" y="1676539"/>
            <a:ext cx="1638292" cy="2376286"/>
            <a:chOff x="2672745" y="1676539"/>
            <a:chExt cx="1638292" cy="2376286"/>
          </a:xfrm>
        </p:grpSpPr>
        <p:pic>
          <p:nvPicPr>
            <p:cNvPr id="6764" name="Google Shape;6764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72745" y="1676539"/>
              <a:ext cx="1638292" cy="1635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5" name="Google Shape;6765;p96"/>
            <p:cNvSpPr txBox="1"/>
            <p:nvPr/>
          </p:nvSpPr>
          <p:spPr>
            <a:xfrm>
              <a:off x="2694875" y="3437225"/>
              <a:ext cx="885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766" name="Google Shape;6766;p96"/>
          <p:cNvGrpSpPr/>
          <p:nvPr/>
        </p:nvGrpSpPr>
        <p:grpSpPr>
          <a:xfrm>
            <a:off x="4103498" y="2482523"/>
            <a:ext cx="848400" cy="1354902"/>
            <a:chOff x="4103498" y="2482523"/>
            <a:chExt cx="848400" cy="1354902"/>
          </a:xfrm>
        </p:grpSpPr>
        <p:pic>
          <p:nvPicPr>
            <p:cNvPr id="6767" name="Google Shape;6767;p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36538" y="2482523"/>
              <a:ext cx="428665" cy="478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8" name="Google Shape;6768;p96"/>
            <p:cNvSpPr txBox="1"/>
            <p:nvPr/>
          </p:nvSpPr>
          <p:spPr>
            <a:xfrm>
              <a:off x="4103498" y="3437225"/>
              <a:ext cx="84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769" name="Google Shape;6769;p96"/>
          <p:cNvGrpSpPr/>
          <p:nvPr/>
        </p:nvGrpSpPr>
        <p:grpSpPr>
          <a:xfrm>
            <a:off x="4824717" y="1673527"/>
            <a:ext cx="1653759" cy="2379298"/>
            <a:chOff x="4824717" y="1673527"/>
            <a:chExt cx="1653759" cy="2379298"/>
          </a:xfrm>
        </p:grpSpPr>
        <p:pic>
          <p:nvPicPr>
            <p:cNvPr id="6770" name="Google Shape;6770;p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24717" y="167352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1" name="Google Shape;6771;p96"/>
            <p:cNvSpPr txBox="1"/>
            <p:nvPr/>
          </p:nvSpPr>
          <p:spPr>
            <a:xfrm>
              <a:off x="5133275" y="3437225"/>
              <a:ext cx="97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Decoder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772" name="Google Shape;6772;p96"/>
          <p:cNvGrpSpPr/>
          <p:nvPr/>
        </p:nvGrpSpPr>
        <p:grpSpPr>
          <a:xfrm>
            <a:off x="6544693" y="1801036"/>
            <a:ext cx="1363332" cy="2251789"/>
            <a:chOff x="6544693" y="1801036"/>
            <a:chExt cx="1363332" cy="2251789"/>
          </a:xfrm>
        </p:grpSpPr>
        <p:pic>
          <p:nvPicPr>
            <p:cNvPr id="6773" name="Google Shape;6773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44693" y="180103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4" name="Google Shape;6774;p96"/>
            <p:cNvSpPr txBox="1"/>
            <p:nvPr/>
          </p:nvSpPr>
          <p:spPr>
            <a:xfrm>
              <a:off x="6544825" y="3437225"/>
              <a:ext cx="136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Reconstructed input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775" name="Google Shape;6775;p96"/>
          <p:cNvGrpSpPr/>
          <p:nvPr/>
        </p:nvGrpSpPr>
        <p:grpSpPr>
          <a:xfrm>
            <a:off x="1927925" y="1125413"/>
            <a:ext cx="5298300" cy="675622"/>
            <a:chOff x="1927925" y="1125413"/>
            <a:chExt cx="5298300" cy="675622"/>
          </a:xfrm>
        </p:grpSpPr>
        <p:cxnSp>
          <p:nvCxnSpPr>
            <p:cNvPr id="6776" name="Google Shape;6776;p96"/>
            <p:cNvCxnSpPr>
              <a:stCxn id="6761" idx="0"/>
              <a:endCxn id="6773" idx="0"/>
            </p:cNvCxnSpPr>
            <p:nvPr/>
          </p:nvCxnSpPr>
          <p:spPr>
            <a:xfrm flipH="1" rot="-5400000">
              <a:off x="4571975" y="-853216"/>
              <a:ext cx="10200" cy="5298300"/>
            </a:xfrm>
            <a:prstGeom prst="bentConnector3">
              <a:avLst>
                <a:gd fmla="val -3038570" name="adj1"/>
              </a:avLst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6777" name="Google Shape;6777;p96"/>
            <p:cNvSpPr txBox="1"/>
            <p:nvPr/>
          </p:nvSpPr>
          <p:spPr>
            <a:xfrm>
              <a:off x="3301300" y="112541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Reconstruction Loss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 L(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Encoder As Feature Representation</a:t>
            </a:r>
            <a:endParaRPr/>
          </a:p>
        </p:txBody>
      </p:sp>
      <p:pic>
        <p:nvPicPr>
          <p:cNvPr id="6783" name="Google Shape;678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148" y="1790834"/>
            <a:ext cx="1383553" cy="138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4" name="Google Shape;678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2745" y="1676539"/>
            <a:ext cx="1638292" cy="163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5" name="Google Shape;6785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6538" y="2482523"/>
            <a:ext cx="428665" cy="478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86" name="Google Shape;6786;p97"/>
          <p:cNvGrpSpPr/>
          <p:nvPr/>
        </p:nvGrpSpPr>
        <p:grpSpPr>
          <a:xfrm>
            <a:off x="4824717" y="1673527"/>
            <a:ext cx="3083131" cy="1618143"/>
            <a:chOff x="4824717" y="1673527"/>
            <a:chExt cx="3083131" cy="1618143"/>
          </a:xfrm>
        </p:grpSpPr>
        <p:pic>
          <p:nvPicPr>
            <p:cNvPr id="6787" name="Google Shape;6787;p9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24717" y="167352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8" name="Google Shape;6788;p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44693" y="180103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89" name="Google Shape;6789;p97"/>
          <p:cNvSpPr txBox="1"/>
          <p:nvPr>
            <p:ph idx="1" type="body"/>
          </p:nvPr>
        </p:nvSpPr>
        <p:spPr>
          <a:xfrm>
            <a:off x="311700" y="3533800"/>
            <a:ext cx="85206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Like word embeddings, autoencoder representations are compact manifolds for the input that capture salient information (in this case, what’s needed to </a:t>
            </a:r>
            <a:r>
              <a:rPr lang="en"/>
              <a:t>reconstruct</a:t>
            </a:r>
            <a:r>
              <a:rPr lang="en"/>
              <a:t>)</a:t>
            </a:r>
            <a:endParaRPr/>
          </a:p>
        </p:txBody>
      </p:sp>
      <p:sp>
        <p:nvSpPr>
          <p:cNvPr id="6790" name="Google Shape;6790;p97"/>
          <p:cNvSpPr/>
          <p:nvPr/>
        </p:nvSpPr>
        <p:spPr>
          <a:xfrm rot="10800000">
            <a:off x="6358725" y="1529725"/>
            <a:ext cx="575100" cy="18552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91" name="Google Shape;6791;p97"/>
          <p:cNvGraphicFramePr/>
          <p:nvPr/>
        </p:nvGraphicFramePr>
        <p:xfrm>
          <a:off x="6923569" y="14958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{4F394826-6E9A-4C5C-8FE2-330DF33F6106}</a:tableStyleId>
              </a:tblPr>
              <a:tblGrid>
                <a:gridCol w="445475"/>
                <a:gridCol w="538800"/>
              </a:tblGrid>
              <a:tr h="24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8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.01</a:t>
                      </a:r>
                      <a:endParaRPr>
                        <a:solidFill>
                          <a:srgbClr val="98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8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.03</a:t>
                      </a:r>
                      <a:endParaRPr>
                        <a:solidFill>
                          <a:srgbClr val="98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8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.63</a:t>
                      </a:r>
                      <a:endParaRPr>
                        <a:solidFill>
                          <a:srgbClr val="98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8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.11</a:t>
                      </a:r>
                      <a:endParaRPr>
                        <a:solidFill>
                          <a:srgbClr val="98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8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…</a:t>
                      </a:r>
                      <a:endParaRPr>
                        <a:solidFill>
                          <a:srgbClr val="98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…</a:t>
                      </a:r>
                      <a:endParaRPr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92" name="Google Shape;6792;p97"/>
          <p:cNvSpPr/>
          <p:nvPr/>
        </p:nvSpPr>
        <p:spPr>
          <a:xfrm>
            <a:off x="6358775" y="1521675"/>
            <a:ext cx="165000" cy="195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3" name="Google Shape;6793;p97"/>
          <p:cNvSpPr/>
          <p:nvPr/>
        </p:nvSpPr>
        <p:spPr>
          <a:xfrm>
            <a:off x="5051226" y="2472850"/>
            <a:ext cx="1002900" cy="450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FC+𝝈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794" name="Google Shape;6794;p97"/>
          <p:cNvCxnSpPr>
            <a:stCxn id="6793" idx="3"/>
          </p:cNvCxnSpPr>
          <p:nvPr/>
        </p:nvCxnSpPr>
        <p:spPr>
          <a:xfrm flipH="1" rot="10800000">
            <a:off x="6054126" y="2687650"/>
            <a:ext cx="308400" cy="10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5" name="Google Shape;6795;p97"/>
          <p:cNvCxnSpPr/>
          <p:nvPr/>
        </p:nvCxnSpPr>
        <p:spPr>
          <a:xfrm flipH="1" rot="10800000">
            <a:off x="4758726" y="2697250"/>
            <a:ext cx="304500" cy="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9" name="Shape 6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0" name="Google Shape;680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Decoder As Data Generator</a:t>
            </a:r>
            <a:endParaRPr/>
          </a:p>
        </p:txBody>
      </p:sp>
      <p:grpSp>
        <p:nvGrpSpPr>
          <p:cNvPr id="6801" name="Google Shape;6801;p98"/>
          <p:cNvGrpSpPr/>
          <p:nvPr/>
        </p:nvGrpSpPr>
        <p:grpSpPr>
          <a:xfrm>
            <a:off x="1236148" y="1676539"/>
            <a:ext cx="3074888" cy="1635313"/>
            <a:chOff x="1236148" y="1676539"/>
            <a:chExt cx="3074888" cy="1635313"/>
          </a:xfrm>
        </p:grpSpPr>
        <p:pic>
          <p:nvPicPr>
            <p:cNvPr id="6802" name="Google Shape;6802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6148" y="1790834"/>
              <a:ext cx="1383553" cy="1383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3" name="Google Shape;6803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72745" y="1676539"/>
              <a:ext cx="1638292" cy="16353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04" name="Google Shape;6804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6538" y="2482523"/>
            <a:ext cx="428665" cy="478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5" name="Google Shape;6805;p98"/>
          <p:cNvGrpSpPr/>
          <p:nvPr/>
        </p:nvGrpSpPr>
        <p:grpSpPr>
          <a:xfrm>
            <a:off x="4824717" y="1673527"/>
            <a:ext cx="3083131" cy="1618143"/>
            <a:chOff x="4824717" y="1673527"/>
            <a:chExt cx="3083131" cy="1618143"/>
          </a:xfrm>
        </p:grpSpPr>
        <p:pic>
          <p:nvPicPr>
            <p:cNvPr id="6806" name="Google Shape;6806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24717" y="167352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7" name="Google Shape;6807;p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44693" y="180103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8" name="Google Shape;6808;p98"/>
          <p:cNvSpPr txBox="1"/>
          <p:nvPr>
            <p:ph idx="1" type="body"/>
          </p:nvPr>
        </p:nvSpPr>
        <p:spPr>
          <a:xfrm>
            <a:off x="311700" y="3533800"/>
            <a:ext cx="85206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if we sample vector </a:t>
            </a:r>
            <a:r>
              <a:rPr b="1" i="1" lang="en"/>
              <a:t>z</a:t>
            </a:r>
            <a:r>
              <a:rPr b="1" baseline="30000" i="1" lang="en"/>
              <a:t>’</a:t>
            </a:r>
            <a:r>
              <a:rPr b="1" lang="en"/>
              <a:t> </a:t>
            </a:r>
            <a:r>
              <a:rPr lang="en"/>
              <a:t>as draws from a Gaussian?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Will we achieve reconstructions that look like our input data </a:t>
            </a:r>
            <a:r>
              <a:rPr i="1" lang="en"/>
              <a:t>X</a:t>
            </a:r>
            <a:r>
              <a:rPr lang="en"/>
              <a:t>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No! Our data </a:t>
            </a:r>
            <a:r>
              <a:rPr i="1" lang="en"/>
              <a:t>X</a:t>
            </a:r>
            <a:r>
              <a:rPr lang="en"/>
              <a:t> encodes to a particular manifold in </a:t>
            </a:r>
            <a:r>
              <a:rPr i="1" lang="en"/>
              <a:t>R</a:t>
            </a:r>
            <a:r>
              <a:rPr baseline="30000" i="1" lang="en"/>
              <a:t>|z|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2" name="Shape 6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3" name="Google Shape;6813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Decoder As Data Generator</a:t>
            </a:r>
            <a:endParaRPr/>
          </a:p>
        </p:txBody>
      </p:sp>
      <p:sp>
        <p:nvSpPr>
          <p:cNvPr id="6814" name="Google Shape;6814;p99"/>
          <p:cNvSpPr txBox="1"/>
          <p:nvPr>
            <p:ph idx="1" type="body"/>
          </p:nvPr>
        </p:nvSpPr>
        <p:spPr>
          <a:xfrm>
            <a:off x="311700" y="3533800"/>
            <a:ext cx="85206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if we sample vector </a:t>
            </a:r>
            <a:r>
              <a:rPr b="1" i="1" lang="en"/>
              <a:t>z</a:t>
            </a:r>
            <a:r>
              <a:rPr b="1" baseline="30000" i="1" lang="en"/>
              <a:t>’</a:t>
            </a:r>
            <a:r>
              <a:rPr b="1" lang="en"/>
              <a:t> </a:t>
            </a:r>
            <a:r>
              <a:rPr lang="en"/>
              <a:t>as draws from a Gaussian?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Will we achieve reconstructions that look like our input data </a:t>
            </a:r>
            <a:r>
              <a:rPr i="1" lang="en"/>
              <a:t>X</a:t>
            </a:r>
            <a:r>
              <a:rPr lang="en"/>
              <a:t>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No! Our data </a:t>
            </a:r>
            <a:r>
              <a:rPr i="1" lang="en"/>
              <a:t>X</a:t>
            </a:r>
            <a:r>
              <a:rPr lang="en"/>
              <a:t> encodes to a particular manifold in </a:t>
            </a:r>
            <a:r>
              <a:rPr i="1" lang="en"/>
              <a:t>R</a:t>
            </a:r>
            <a:r>
              <a:rPr baseline="30000" i="1" lang="en"/>
              <a:t>|z|</a:t>
            </a:r>
            <a:endParaRPr/>
          </a:p>
        </p:txBody>
      </p:sp>
      <p:grpSp>
        <p:nvGrpSpPr>
          <p:cNvPr id="6815" name="Google Shape;6815;p99"/>
          <p:cNvGrpSpPr/>
          <p:nvPr/>
        </p:nvGrpSpPr>
        <p:grpSpPr>
          <a:xfrm>
            <a:off x="1096375" y="1018200"/>
            <a:ext cx="2507429" cy="1214010"/>
            <a:chOff x="1096375" y="1018200"/>
            <a:chExt cx="2507429" cy="1214010"/>
          </a:xfrm>
        </p:grpSpPr>
        <p:grpSp>
          <p:nvGrpSpPr>
            <p:cNvPr id="6816" name="Google Shape;6816;p99"/>
            <p:cNvGrpSpPr/>
            <p:nvPr/>
          </p:nvGrpSpPr>
          <p:grpSpPr>
            <a:xfrm>
              <a:off x="2074724" y="1056573"/>
              <a:ext cx="1529081" cy="1175637"/>
              <a:chOff x="5570101" y="6132746"/>
              <a:chExt cx="3175001" cy="2441107"/>
            </a:xfrm>
          </p:grpSpPr>
          <p:pic>
            <p:nvPicPr>
              <p:cNvPr id="6817" name="Google Shape;6817;p9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570101" y="6132746"/>
                <a:ext cx="3175001" cy="2441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18" name="Google Shape;6818;p99"/>
              <p:cNvSpPr/>
              <p:nvPr/>
            </p:nvSpPr>
            <p:spPr>
              <a:xfrm>
                <a:off x="7500501" y="6822912"/>
                <a:ext cx="254000" cy="254000"/>
              </a:xfrm>
              <a:custGeom>
                <a:rect b="b" l="l" r="r" t="t"/>
                <a:pathLst>
                  <a:path extrusionOk="0" h="254000" w="254000">
                    <a:moveTo>
                      <a:pt x="127000" y="0"/>
                    </a:moveTo>
                    <a:lnTo>
                      <a:pt x="77566" y="9980"/>
                    </a:lnTo>
                    <a:lnTo>
                      <a:pt x="37197" y="37197"/>
                    </a:lnTo>
                    <a:lnTo>
                      <a:pt x="9980" y="77566"/>
                    </a:lnTo>
                    <a:lnTo>
                      <a:pt x="0" y="127001"/>
                    </a:lnTo>
                    <a:lnTo>
                      <a:pt x="9980" y="176435"/>
                    </a:lnTo>
                    <a:lnTo>
                      <a:pt x="37197" y="216803"/>
                    </a:lnTo>
                    <a:lnTo>
                      <a:pt x="77566" y="244020"/>
                    </a:lnTo>
                    <a:lnTo>
                      <a:pt x="127000" y="254001"/>
                    </a:lnTo>
                    <a:lnTo>
                      <a:pt x="176434" y="244020"/>
                    </a:lnTo>
                    <a:lnTo>
                      <a:pt x="216803" y="216803"/>
                    </a:lnTo>
                    <a:lnTo>
                      <a:pt x="244020" y="176435"/>
                    </a:lnTo>
                    <a:lnTo>
                      <a:pt x="254001" y="127001"/>
                    </a:lnTo>
                    <a:lnTo>
                      <a:pt x="244020" y="77566"/>
                    </a:lnTo>
                    <a:lnTo>
                      <a:pt x="216803" y="37197"/>
                    </a:lnTo>
                    <a:lnTo>
                      <a:pt x="176434" y="9980"/>
                    </a:lnTo>
                    <a:lnTo>
                      <a:pt x="127000" y="0"/>
                    </a:ln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19" name="Google Shape;6819;p99"/>
            <p:cNvSpPr txBox="1"/>
            <p:nvPr/>
          </p:nvSpPr>
          <p:spPr>
            <a:xfrm>
              <a:off x="1096375" y="1018200"/>
              <a:ext cx="116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Manifold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i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: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820" name="Google Shape;6820;p99"/>
          <p:cNvSpPr txBox="1"/>
          <p:nvPr/>
        </p:nvSpPr>
        <p:spPr>
          <a:xfrm>
            <a:off x="2010775" y="1246800"/>
            <a:ext cx="11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Sampled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r>
              <a:rPr b="1" baseline="30000" lang="en"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endParaRPr b="1" baseline="30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821" name="Google Shape;6821;p99"/>
          <p:cNvGrpSpPr/>
          <p:nvPr/>
        </p:nvGrpSpPr>
        <p:grpSpPr>
          <a:xfrm>
            <a:off x="1401175" y="2295178"/>
            <a:ext cx="2202634" cy="1175637"/>
            <a:chOff x="1401175" y="2295178"/>
            <a:chExt cx="2202634" cy="1175637"/>
          </a:xfrm>
        </p:grpSpPr>
        <p:grpSp>
          <p:nvGrpSpPr>
            <p:cNvPr id="6822" name="Google Shape;6822;p99"/>
            <p:cNvGrpSpPr/>
            <p:nvPr/>
          </p:nvGrpSpPr>
          <p:grpSpPr>
            <a:xfrm>
              <a:off x="2074728" y="2295178"/>
              <a:ext cx="1529081" cy="1175637"/>
              <a:chOff x="5558430" y="3656246"/>
              <a:chExt cx="3175003" cy="2441107"/>
            </a:xfrm>
          </p:grpSpPr>
          <p:pic>
            <p:nvPicPr>
              <p:cNvPr id="6823" name="Google Shape;6823;p9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558430" y="3656246"/>
                <a:ext cx="3175003" cy="2441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24" name="Google Shape;6824;p99"/>
              <p:cNvSpPr/>
              <p:nvPr/>
            </p:nvSpPr>
            <p:spPr>
              <a:xfrm>
                <a:off x="6248398" y="5208847"/>
                <a:ext cx="254000" cy="254000"/>
              </a:xfrm>
              <a:custGeom>
                <a:rect b="b" l="l" r="r" t="t"/>
                <a:pathLst>
                  <a:path extrusionOk="0" h="254000" w="254000">
                    <a:moveTo>
                      <a:pt x="127001" y="0"/>
                    </a:moveTo>
                    <a:lnTo>
                      <a:pt x="77566" y="9980"/>
                    </a:lnTo>
                    <a:lnTo>
                      <a:pt x="37197" y="37197"/>
                    </a:lnTo>
                    <a:lnTo>
                      <a:pt x="9980" y="77566"/>
                    </a:lnTo>
                    <a:lnTo>
                      <a:pt x="0" y="127000"/>
                    </a:lnTo>
                    <a:lnTo>
                      <a:pt x="9980" y="176434"/>
                    </a:lnTo>
                    <a:lnTo>
                      <a:pt x="37197" y="216803"/>
                    </a:lnTo>
                    <a:lnTo>
                      <a:pt x="77566" y="244020"/>
                    </a:lnTo>
                    <a:lnTo>
                      <a:pt x="127001" y="254001"/>
                    </a:lnTo>
                    <a:lnTo>
                      <a:pt x="176435" y="244020"/>
                    </a:lnTo>
                    <a:lnTo>
                      <a:pt x="216803" y="216803"/>
                    </a:lnTo>
                    <a:lnTo>
                      <a:pt x="244020" y="176434"/>
                    </a:lnTo>
                    <a:lnTo>
                      <a:pt x="254001" y="127000"/>
                    </a:lnTo>
                    <a:lnTo>
                      <a:pt x="244020" y="77566"/>
                    </a:lnTo>
                    <a:lnTo>
                      <a:pt x="216803" y="37197"/>
                    </a:lnTo>
                    <a:lnTo>
                      <a:pt x="176435" y="9980"/>
                    </a:lnTo>
                    <a:lnTo>
                      <a:pt x="127001" y="0"/>
                    </a:ln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25" name="Google Shape;6825;p99"/>
            <p:cNvSpPr txBox="1"/>
            <p:nvPr/>
          </p:nvSpPr>
          <p:spPr>
            <a:xfrm>
              <a:off x="1401175" y="2923200"/>
              <a:ext cx="116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Sampled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826" name="Google Shape;6826;p99"/>
          <p:cNvGrpSpPr/>
          <p:nvPr/>
        </p:nvGrpSpPr>
        <p:grpSpPr>
          <a:xfrm>
            <a:off x="3838929" y="1017730"/>
            <a:ext cx="3174915" cy="1340630"/>
            <a:chOff x="3838929" y="1017730"/>
            <a:chExt cx="3174915" cy="1340630"/>
          </a:xfrm>
        </p:grpSpPr>
        <p:pic>
          <p:nvPicPr>
            <p:cNvPr id="6827" name="Google Shape;6827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38929" y="1688012"/>
              <a:ext cx="355152" cy="396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8" name="Google Shape;6828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43360" y="1017730"/>
              <a:ext cx="1370138" cy="134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9" name="Google Shape;6829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2375" y="1068656"/>
              <a:ext cx="1151469" cy="1151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30" name="Google Shape;6830;p99"/>
          <p:cNvGrpSpPr/>
          <p:nvPr/>
        </p:nvGrpSpPr>
        <p:grpSpPr>
          <a:xfrm>
            <a:off x="3824800" y="2275780"/>
            <a:ext cx="3189050" cy="1340630"/>
            <a:chOff x="3824800" y="2275780"/>
            <a:chExt cx="3189050" cy="1340630"/>
          </a:xfrm>
        </p:grpSpPr>
        <p:pic>
          <p:nvPicPr>
            <p:cNvPr id="6831" name="Google Shape;6831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24800" y="2946062"/>
              <a:ext cx="355152" cy="396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2" name="Google Shape;6832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29231" y="2275780"/>
              <a:ext cx="1370138" cy="134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3" name="Google Shape;6833;p9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62379" y="2307265"/>
              <a:ext cx="1151471" cy="1151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7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Decoder As Data Generator</a:t>
            </a:r>
            <a:endParaRPr/>
          </a:p>
        </p:txBody>
      </p:sp>
      <p:pic>
        <p:nvPicPr>
          <p:cNvPr id="6839" name="Google Shape;683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538" y="2482523"/>
            <a:ext cx="428665" cy="478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0" name="Google Shape;6840;p100"/>
          <p:cNvGrpSpPr/>
          <p:nvPr/>
        </p:nvGrpSpPr>
        <p:grpSpPr>
          <a:xfrm>
            <a:off x="4824717" y="1673527"/>
            <a:ext cx="3083131" cy="1618143"/>
            <a:chOff x="4824717" y="1673527"/>
            <a:chExt cx="3083131" cy="1618143"/>
          </a:xfrm>
        </p:grpSpPr>
        <p:pic>
          <p:nvPicPr>
            <p:cNvPr id="6841" name="Google Shape;6841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4717" y="167352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2" name="Google Shape;6842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4693" y="180103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43" name="Google Shape;6843;p100"/>
          <p:cNvGrpSpPr/>
          <p:nvPr/>
        </p:nvGrpSpPr>
        <p:grpSpPr>
          <a:xfrm>
            <a:off x="1236148" y="1676539"/>
            <a:ext cx="3074888" cy="1635313"/>
            <a:chOff x="1236148" y="1676539"/>
            <a:chExt cx="3074888" cy="1635313"/>
          </a:xfrm>
        </p:grpSpPr>
        <p:pic>
          <p:nvPicPr>
            <p:cNvPr id="6844" name="Google Shape;6844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36148" y="1790834"/>
              <a:ext cx="1383553" cy="1383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5" name="Google Shape;6845;p10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72745" y="1676539"/>
              <a:ext cx="1638292" cy="1635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46" name="Google Shape;6846;p100"/>
          <p:cNvSpPr txBox="1"/>
          <p:nvPr>
            <p:ph idx="1" type="body"/>
          </p:nvPr>
        </p:nvSpPr>
        <p:spPr>
          <a:xfrm>
            <a:off x="311700" y="3533800"/>
            <a:ext cx="85206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if we </a:t>
            </a:r>
            <a:r>
              <a:rPr i="1" lang="en"/>
              <a:t>make</a:t>
            </a:r>
            <a:r>
              <a:rPr lang="en"/>
              <a:t> the latent manifold Gaussian?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By reformulating the nature of the latent space and adding some additional regularizing loss, we can.</a:t>
            </a:r>
            <a:endParaRPr/>
          </a:p>
        </p:txBody>
      </p:sp>
      <p:pic>
        <p:nvPicPr>
          <p:cNvPr id="6847" name="Google Shape;6847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80405" y="1556298"/>
            <a:ext cx="1140925" cy="8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2" name="Google Shape;6852;p101"/>
          <p:cNvGrpSpPr/>
          <p:nvPr/>
        </p:nvGrpSpPr>
        <p:grpSpPr>
          <a:xfrm>
            <a:off x="2672745" y="1676539"/>
            <a:ext cx="1638292" cy="2376286"/>
            <a:chOff x="2672745" y="1676539"/>
            <a:chExt cx="1638292" cy="2376286"/>
          </a:xfrm>
        </p:grpSpPr>
        <p:pic>
          <p:nvPicPr>
            <p:cNvPr id="6853" name="Google Shape;6853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72745" y="1676539"/>
              <a:ext cx="1638292" cy="1635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4" name="Google Shape;6854;p101"/>
            <p:cNvSpPr txBox="1"/>
            <p:nvPr/>
          </p:nvSpPr>
          <p:spPr>
            <a:xfrm>
              <a:off x="2694875" y="3437225"/>
              <a:ext cx="136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855" name="Google Shape;6855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</a:t>
            </a:r>
            <a:endParaRPr/>
          </a:p>
        </p:txBody>
      </p:sp>
      <p:grpSp>
        <p:nvGrpSpPr>
          <p:cNvPr id="6856" name="Google Shape;6856;p101"/>
          <p:cNvGrpSpPr/>
          <p:nvPr/>
        </p:nvGrpSpPr>
        <p:grpSpPr>
          <a:xfrm>
            <a:off x="4824717" y="1673527"/>
            <a:ext cx="1720058" cy="2379298"/>
            <a:chOff x="4824717" y="1673527"/>
            <a:chExt cx="1720058" cy="2379298"/>
          </a:xfrm>
        </p:grpSpPr>
        <p:pic>
          <p:nvPicPr>
            <p:cNvPr id="6857" name="Google Shape;685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4717" y="167352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8" name="Google Shape;6858;p101"/>
            <p:cNvSpPr txBox="1"/>
            <p:nvPr/>
          </p:nvSpPr>
          <p:spPr>
            <a:xfrm>
              <a:off x="5133275" y="3437225"/>
              <a:ext cx="141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Decoder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+ε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859" name="Google Shape;6859;p101"/>
          <p:cNvGrpSpPr/>
          <p:nvPr/>
        </p:nvGrpSpPr>
        <p:grpSpPr>
          <a:xfrm>
            <a:off x="4067475" y="1750475"/>
            <a:ext cx="988500" cy="1771800"/>
            <a:chOff x="4067475" y="1750475"/>
            <a:chExt cx="988500" cy="1771800"/>
          </a:xfrm>
        </p:grpSpPr>
        <p:grpSp>
          <p:nvGrpSpPr>
            <p:cNvPr id="6860" name="Google Shape;6860;p101"/>
            <p:cNvGrpSpPr/>
            <p:nvPr/>
          </p:nvGrpSpPr>
          <p:grpSpPr>
            <a:xfrm rot="5400000">
              <a:off x="4342567" y="2349994"/>
              <a:ext cx="450600" cy="145800"/>
              <a:chOff x="215157" y="2212050"/>
              <a:chExt cx="450600" cy="145800"/>
            </a:xfrm>
          </p:grpSpPr>
          <p:sp>
            <p:nvSpPr>
              <p:cNvPr id="6861" name="Google Shape;6861;p101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2" name="Google Shape;6862;p101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3" name="Google Shape;6863;p101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64" name="Google Shape;6864;p101"/>
            <p:cNvGrpSpPr/>
            <p:nvPr/>
          </p:nvGrpSpPr>
          <p:grpSpPr>
            <a:xfrm rot="5400000">
              <a:off x="4342567" y="2883394"/>
              <a:ext cx="450600" cy="145800"/>
              <a:chOff x="215157" y="2212050"/>
              <a:chExt cx="450600" cy="145800"/>
            </a:xfrm>
          </p:grpSpPr>
          <p:sp>
            <p:nvSpPr>
              <p:cNvPr id="6865" name="Google Shape;6865;p101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6" name="Google Shape;6866;p101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7" name="Google Shape;6867;p101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68" name="Google Shape;6868;p101"/>
            <p:cNvSpPr txBox="1"/>
            <p:nvPr/>
          </p:nvSpPr>
          <p:spPr>
            <a:xfrm>
              <a:off x="4067475" y="17504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69" name="Google Shape;6869;p101"/>
            <p:cNvSpPr txBox="1"/>
            <p:nvPr/>
          </p:nvSpPr>
          <p:spPr>
            <a:xfrm>
              <a:off x="4067475" y="31220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870" name="Google Shape;6870;p101"/>
          <p:cNvGrpSpPr/>
          <p:nvPr/>
        </p:nvGrpSpPr>
        <p:grpSpPr>
          <a:xfrm>
            <a:off x="1236148" y="1790834"/>
            <a:ext cx="1383553" cy="2046591"/>
            <a:chOff x="1236148" y="1790834"/>
            <a:chExt cx="1383553" cy="2046591"/>
          </a:xfrm>
        </p:grpSpPr>
        <p:pic>
          <p:nvPicPr>
            <p:cNvPr id="6871" name="Google Shape;6871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6148" y="1790834"/>
              <a:ext cx="1383553" cy="1383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2" name="Google Shape;6872;p101"/>
            <p:cNvSpPr txBox="1"/>
            <p:nvPr/>
          </p:nvSpPr>
          <p:spPr>
            <a:xfrm>
              <a:off x="1551875" y="3437225"/>
              <a:ext cx="75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873" name="Google Shape;6873;p101"/>
          <p:cNvGrpSpPr/>
          <p:nvPr/>
        </p:nvGrpSpPr>
        <p:grpSpPr>
          <a:xfrm>
            <a:off x="6544693" y="1801036"/>
            <a:ext cx="1725132" cy="2251789"/>
            <a:chOff x="6544693" y="1801036"/>
            <a:chExt cx="1725132" cy="2251789"/>
          </a:xfrm>
        </p:grpSpPr>
        <p:pic>
          <p:nvPicPr>
            <p:cNvPr id="6874" name="Google Shape;6874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44693" y="180103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5" name="Google Shape;6875;p101"/>
            <p:cNvSpPr txBox="1"/>
            <p:nvPr/>
          </p:nvSpPr>
          <p:spPr>
            <a:xfrm>
              <a:off x="6697225" y="3437225"/>
              <a:ext cx="1572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Reconstructed 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876" name="Google Shape;6876;p101"/>
          <p:cNvSpPr txBox="1"/>
          <p:nvPr>
            <p:ph idx="1" type="body"/>
          </p:nvPr>
        </p:nvSpPr>
        <p:spPr>
          <a:xfrm>
            <a:off x="311700" y="4052825"/>
            <a:ext cx="85206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learn a mean and variance for the latent manifold for every input, then constrain those to be Gaussian</a:t>
            </a:r>
            <a:endParaRPr/>
          </a:p>
        </p:txBody>
      </p:sp>
      <p:grpSp>
        <p:nvGrpSpPr>
          <p:cNvPr id="6877" name="Google Shape;6877;p101"/>
          <p:cNvGrpSpPr/>
          <p:nvPr/>
        </p:nvGrpSpPr>
        <p:grpSpPr>
          <a:xfrm>
            <a:off x="1927925" y="1125413"/>
            <a:ext cx="5298300" cy="675622"/>
            <a:chOff x="1927925" y="1125413"/>
            <a:chExt cx="5298300" cy="675622"/>
          </a:xfrm>
        </p:grpSpPr>
        <p:cxnSp>
          <p:nvCxnSpPr>
            <p:cNvPr id="6878" name="Google Shape;6878;p101"/>
            <p:cNvCxnSpPr/>
            <p:nvPr/>
          </p:nvCxnSpPr>
          <p:spPr>
            <a:xfrm flipH="1" rot="-5400000">
              <a:off x="4571975" y="-853216"/>
              <a:ext cx="10200" cy="5298300"/>
            </a:xfrm>
            <a:prstGeom prst="bentConnector3">
              <a:avLst>
                <a:gd fmla="val -3038570" name="adj1"/>
              </a:avLst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6879" name="Google Shape;6879;p101"/>
            <p:cNvSpPr txBox="1"/>
            <p:nvPr/>
          </p:nvSpPr>
          <p:spPr>
            <a:xfrm>
              <a:off x="3301300" y="112541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Reconstruction Loss L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880" name="Google Shape;6880;p101"/>
          <p:cNvGrpSpPr/>
          <p:nvPr/>
        </p:nvGrpSpPr>
        <p:grpSpPr>
          <a:xfrm>
            <a:off x="6531900" y="893163"/>
            <a:ext cx="2452800" cy="1238307"/>
            <a:chOff x="6531900" y="893163"/>
            <a:chExt cx="2452800" cy="1238307"/>
          </a:xfrm>
        </p:grpSpPr>
        <p:pic>
          <p:nvPicPr>
            <p:cNvPr id="6881" name="Google Shape;6881;p1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29280" y="1245223"/>
              <a:ext cx="1140925" cy="886247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882" name="Google Shape;6882;p101"/>
            <p:cNvSpPr txBox="1"/>
            <p:nvPr/>
          </p:nvSpPr>
          <p:spPr>
            <a:xfrm>
              <a:off x="6531900" y="89316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Space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 Loss L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Bag-of-Words Model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575" y="1111650"/>
            <a:ext cx="8520600" cy="4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Estimate </a:t>
            </a:r>
            <a:r>
              <a:rPr i="1" lang="en"/>
              <a:t>p(w</a:t>
            </a:r>
            <a:r>
              <a:rPr baseline="-25000" i="1" lang="en"/>
              <a:t>i</a:t>
            </a:r>
            <a:r>
              <a:rPr i="1" lang="en"/>
              <a:t>|w</a:t>
            </a:r>
            <a:r>
              <a:rPr baseline="-25000" i="1" lang="en"/>
              <a:t>i-1</a:t>
            </a:r>
            <a:r>
              <a:rPr i="1" lang="en"/>
              <a:t>w</a:t>
            </a:r>
            <a:r>
              <a:rPr baseline="-25000" i="1" lang="en"/>
              <a:t>i-2</a:t>
            </a:r>
            <a:r>
              <a:rPr i="1" lang="en"/>
              <a:t>…w</a:t>
            </a:r>
            <a:r>
              <a:rPr baseline="-25000" i="1" lang="en"/>
              <a:t>i-n+1</a:t>
            </a:r>
            <a:r>
              <a:rPr i="1" lang="en"/>
              <a:t>) </a:t>
            </a:r>
            <a:r>
              <a:rPr lang="en"/>
              <a:t>as distribution of </a:t>
            </a:r>
            <a:r>
              <a:rPr i="1" lang="en"/>
              <a:t>w</a:t>
            </a:r>
            <a:r>
              <a:rPr baseline="-25000" i="1" lang="en"/>
              <a:t>i</a:t>
            </a:r>
            <a:r>
              <a:rPr baseline="-25000" lang="en"/>
              <a:t> </a:t>
            </a:r>
            <a:r>
              <a:rPr lang="en"/>
              <a:t>given that </a:t>
            </a:r>
            <a:r>
              <a:rPr i="1" lang="en"/>
              <a:t>w</a:t>
            </a:r>
            <a:r>
              <a:rPr baseline="-25000" i="1" lang="en"/>
              <a:t>i-1</a:t>
            </a:r>
            <a:r>
              <a:rPr i="1" lang="en"/>
              <a:t>w</a:t>
            </a:r>
            <a:r>
              <a:rPr baseline="-25000" i="1" lang="en"/>
              <a:t>i-2</a:t>
            </a:r>
            <a:r>
              <a:rPr i="1" lang="en"/>
              <a:t>…w</a:t>
            </a:r>
            <a:r>
              <a:rPr baseline="-25000" i="1" lang="en"/>
              <a:t>i-n+1 </a:t>
            </a:r>
            <a:r>
              <a:rPr lang="en"/>
              <a:t>occur </a:t>
            </a:r>
            <a:r>
              <a:rPr i="1" lang="en"/>
              <a:t>in any order</a:t>
            </a:r>
            <a:r>
              <a:rPr lang="en"/>
              <a:t> left of </a:t>
            </a:r>
            <a:r>
              <a:rPr i="1" lang="en"/>
              <a:t>w</a:t>
            </a:r>
            <a:r>
              <a:rPr baseline="-25000" i="1" lang="en"/>
              <a:t>i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Pros: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Space to store this model is |V|</a:t>
            </a:r>
            <a:r>
              <a:rPr baseline="30000" lang="en"/>
              <a:t>2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Model will be considerably less sparse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Cons: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Loss of order information will hurt POS guessing / syntax generally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Still too sparse! Need to learn a </a:t>
            </a:r>
            <a:r>
              <a:rPr i="1" lang="en"/>
              <a:t>compressed representation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6" name="Shape 6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7" name="Google Shape;688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</a:t>
            </a:r>
            <a:endParaRPr/>
          </a:p>
        </p:txBody>
      </p:sp>
      <p:sp>
        <p:nvSpPr>
          <p:cNvPr id="6888" name="Google Shape;6888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Reconstruction Loss </a:t>
            </a:r>
            <a:r>
              <a:rPr i="1" lang="en"/>
              <a:t>L</a:t>
            </a:r>
            <a:r>
              <a:rPr baseline="-25000" i="1" lang="en"/>
              <a:t>R</a:t>
            </a:r>
            <a:r>
              <a:rPr i="1" lang="en"/>
              <a:t>(</a:t>
            </a:r>
            <a:r>
              <a:rPr b="1" i="1" lang="en"/>
              <a:t>x</a:t>
            </a:r>
            <a:r>
              <a:rPr i="1" lang="en"/>
              <a:t>, </a:t>
            </a:r>
            <a:r>
              <a:rPr b="1" i="1" lang="en"/>
              <a:t>x</a:t>
            </a:r>
            <a:r>
              <a:rPr b="1" baseline="30000" i="1" lang="en"/>
              <a:t>’</a:t>
            </a:r>
            <a:r>
              <a:rPr i="1" lang="en"/>
              <a:t>)</a:t>
            </a:r>
            <a:endParaRPr i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Typically mean-squared error loss (for images)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language, could be cross entropy over decoded tokens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Enforces that learned decoder function </a:t>
            </a:r>
            <a:r>
              <a:rPr i="1" lang="en">
                <a:solidFill>
                  <a:srgbClr val="0000FF"/>
                </a:solidFill>
              </a:rPr>
              <a:t>f</a:t>
            </a:r>
            <a:r>
              <a:rPr baseline="-25000" i="1" lang="en">
                <a:solidFill>
                  <a:srgbClr val="0000FF"/>
                </a:solidFill>
              </a:rPr>
              <a:t>d</a:t>
            </a:r>
            <a:r>
              <a:rPr i="1" lang="en">
                <a:solidFill>
                  <a:srgbClr val="0000FF"/>
                </a:solidFill>
              </a:rPr>
              <a:t>(</a:t>
            </a:r>
            <a:r>
              <a:rPr b="1" i="1" lang="en">
                <a:solidFill>
                  <a:srgbClr val="0000FF"/>
                </a:solidFill>
              </a:rPr>
              <a:t>z</a:t>
            </a:r>
            <a:r>
              <a:rPr b="1" baseline="-25000" i="1" lang="en">
                <a:solidFill>
                  <a:srgbClr val="0000FF"/>
                </a:solidFill>
              </a:rPr>
              <a:t>μ</a:t>
            </a:r>
            <a:r>
              <a:rPr i="1" lang="en">
                <a:solidFill>
                  <a:srgbClr val="0000FF"/>
                </a:solidFill>
              </a:rPr>
              <a:t>+ε</a:t>
            </a:r>
            <a:r>
              <a:rPr b="1" i="1" lang="en">
                <a:solidFill>
                  <a:srgbClr val="0000FF"/>
                </a:solidFill>
              </a:rPr>
              <a:t>z</a:t>
            </a:r>
            <a:r>
              <a:rPr b="1" baseline="-25000" i="1" lang="en">
                <a:solidFill>
                  <a:srgbClr val="0000FF"/>
                </a:solidFill>
              </a:rPr>
              <a:t>𝜎</a:t>
            </a:r>
            <a:r>
              <a:rPr i="1" lang="en">
                <a:solidFill>
                  <a:srgbClr val="0000FF"/>
                </a:solidFill>
              </a:rPr>
              <a:t>;θ</a:t>
            </a:r>
            <a:r>
              <a:rPr baseline="-25000" i="1" lang="en">
                <a:solidFill>
                  <a:srgbClr val="0000FF"/>
                </a:solidFill>
              </a:rPr>
              <a:t>d</a:t>
            </a:r>
            <a:r>
              <a:rPr i="1" lang="en">
                <a:solidFill>
                  <a:srgbClr val="0000FF"/>
                </a:solidFill>
              </a:rPr>
              <a:t>) </a:t>
            </a:r>
            <a:r>
              <a:rPr lang="en">
                <a:solidFill>
                  <a:srgbClr val="0000FF"/>
                </a:solidFill>
              </a:rPr>
              <a:t>is a good approximation of </a:t>
            </a:r>
            <a:r>
              <a:rPr i="1" lang="en">
                <a:solidFill>
                  <a:srgbClr val="0000FF"/>
                </a:solidFill>
              </a:rPr>
              <a:t>p(</a:t>
            </a:r>
            <a:r>
              <a:rPr b="1" i="1" lang="en">
                <a:solidFill>
                  <a:srgbClr val="0000FF"/>
                </a:solidFill>
              </a:rPr>
              <a:t>x</a:t>
            </a:r>
            <a:r>
              <a:rPr i="1" lang="en">
                <a:solidFill>
                  <a:srgbClr val="0000FF"/>
                </a:solidFill>
              </a:rPr>
              <a:t>|</a:t>
            </a:r>
            <a:r>
              <a:rPr b="1" i="1" lang="en">
                <a:solidFill>
                  <a:srgbClr val="0000FF"/>
                </a:solidFill>
              </a:rPr>
              <a:t>z</a:t>
            </a:r>
            <a:r>
              <a:rPr i="1" lang="en">
                <a:solidFill>
                  <a:srgbClr val="0000FF"/>
                </a:solidFill>
              </a:rPr>
              <a:t>)</a:t>
            </a:r>
            <a:r>
              <a:rPr lang="en">
                <a:solidFill>
                  <a:srgbClr val="0000FF"/>
                </a:solidFill>
              </a:rPr>
              <a:t> for </a:t>
            </a:r>
            <a:r>
              <a:rPr b="1" i="1" lang="en">
                <a:solidFill>
                  <a:srgbClr val="0000FF"/>
                </a:solidFill>
              </a:rPr>
              <a:t>x</a:t>
            </a:r>
            <a:r>
              <a:rPr b="1" lang="en">
                <a:solidFill>
                  <a:srgbClr val="0000FF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the original input and </a:t>
            </a:r>
            <a:r>
              <a:rPr b="1" i="1" lang="en">
                <a:solidFill>
                  <a:srgbClr val="0000FF"/>
                </a:solidFill>
              </a:rPr>
              <a:t>z</a:t>
            </a:r>
            <a:r>
              <a:rPr lang="en">
                <a:solidFill>
                  <a:srgbClr val="0000FF"/>
                </a:solidFill>
              </a:rPr>
              <a:t> the learned latent manifold vector obtained from </a:t>
            </a:r>
            <a:r>
              <a:rPr i="1" lang="en">
                <a:solidFill>
                  <a:srgbClr val="0000FF"/>
                </a:solidFill>
              </a:rPr>
              <a:t>f</a:t>
            </a:r>
            <a:r>
              <a:rPr baseline="-25000" i="1" lang="en">
                <a:solidFill>
                  <a:srgbClr val="0000FF"/>
                </a:solidFill>
              </a:rPr>
              <a:t>e</a:t>
            </a:r>
            <a:r>
              <a:rPr i="1" lang="en">
                <a:solidFill>
                  <a:srgbClr val="0000FF"/>
                </a:solidFill>
              </a:rPr>
              <a:t>(</a:t>
            </a:r>
            <a:r>
              <a:rPr b="1" i="1" lang="en">
                <a:solidFill>
                  <a:srgbClr val="0000FF"/>
                </a:solidFill>
              </a:rPr>
              <a:t>x</a:t>
            </a:r>
            <a:r>
              <a:rPr i="1" lang="en">
                <a:solidFill>
                  <a:srgbClr val="0000FF"/>
                </a:solidFill>
              </a:rPr>
              <a:t>)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2" name="Shape 6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3" name="Google Shape;689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</a:t>
            </a:r>
            <a:endParaRPr/>
          </a:p>
        </p:txBody>
      </p:sp>
      <p:sp>
        <p:nvSpPr>
          <p:cNvPr id="6894" name="Google Shape;6894;p103"/>
          <p:cNvSpPr txBox="1"/>
          <p:nvPr>
            <p:ph idx="1" type="body"/>
          </p:nvPr>
        </p:nvSpPr>
        <p:spPr>
          <a:xfrm>
            <a:off x="311700" y="1152475"/>
            <a:ext cx="8520600" cy="3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Latent Space Loss </a:t>
            </a:r>
            <a:r>
              <a:rPr i="1" lang="en"/>
              <a:t>L</a:t>
            </a:r>
            <a:r>
              <a:rPr baseline="-25000" i="1" lang="en"/>
              <a:t>G</a:t>
            </a:r>
            <a:r>
              <a:rPr i="1" lang="en"/>
              <a:t>(</a:t>
            </a:r>
            <a:r>
              <a:rPr b="1" i="1" lang="en"/>
              <a:t>z</a:t>
            </a:r>
            <a:r>
              <a:rPr b="1" baseline="-25000" i="1" lang="en"/>
              <a:t>μ</a:t>
            </a:r>
            <a:r>
              <a:rPr i="1" lang="en"/>
              <a:t>, </a:t>
            </a:r>
            <a:r>
              <a:rPr b="1" i="1" lang="en"/>
              <a:t>z</a:t>
            </a:r>
            <a:r>
              <a:rPr b="1" baseline="-25000" i="1" lang="en"/>
              <a:t>𝜎</a:t>
            </a:r>
            <a:r>
              <a:rPr i="1" lang="en"/>
              <a:t>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Typically KL divergence between encoder outputs </a:t>
            </a:r>
            <a:r>
              <a:rPr i="1" lang="en"/>
              <a:t>f</a:t>
            </a:r>
            <a:r>
              <a:rPr baseline="-25000" i="1" lang="en"/>
              <a:t>e</a:t>
            </a:r>
            <a:r>
              <a:rPr i="1" lang="en"/>
              <a:t>(</a:t>
            </a:r>
            <a:r>
              <a:rPr b="1" i="1" lang="en"/>
              <a:t>x</a:t>
            </a:r>
            <a:r>
              <a:rPr i="1" lang="en"/>
              <a:t>;</a:t>
            </a:r>
            <a:r>
              <a:rPr i="1" lang="en">
                <a:solidFill>
                  <a:srgbClr val="0000FF"/>
                </a:solidFill>
              </a:rPr>
              <a:t>θ</a:t>
            </a:r>
            <a:r>
              <a:rPr baseline="-25000" i="1" lang="en">
                <a:solidFill>
                  <a:srgbClr val="0000FF"/>
                </a:solidFill>
              </a:rPr>
              <a:t>e</a:t>
            </a:r>
            <a:r>
              <a:rPr i="1" lang="en">
                <a:solidFill>
                  <a:srgbClr val="0000FF"/>
                </a:solidFill>
              </a:rPr>
              <a:t>)</a:t>
            </a:r>
            <a:r>
              <a:rPr lang="en">
                <a:solidFill>
                  <a:srgbClr val="0000FF"/>
                </a:solidFill>
              </a:rPr>
              <a:t> and the ideal Gaussian distribution we want latent space in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Note that </a:t>
            </a:r>
            <a:r>
              <a:rPr i="1" lang="en"/>
              <a:t>f</a:t>
            </a:r>
            <a:r>
              <a:rPr baseline="-25000" i="1" lang="en"/>
              <a:t>e</a:t>
            </a:r>
            <a:r>
              <a:rPr i="1" lang="en"/>
              <a:t>(</a:t>
            </a:r>
            <a:r>
              <a:rPr b="1" i="1" lang="en"/>
              <a:t>x</a:t>
            </a:r>
            <a:r>
              <a:rPr i="1" lang="en"/>
              <a:t>;</a:t>
            </a:r>
            <a:r>
              <a:rPr i="1" lang="en">
                <a:solidFill>
                  <a:srgbClr val="0000FF"/>
                </a:solidFill>
              </a:rPr>
              <a:t>θ</a:t>
            </a:r>
            <a:r>
              <a:rPr baseline="-25000" i="1" lang="en">
                <a:solidFill>
                  <a:srgbClr val="0000FF"/>
                </a:solidFill>
              </a:rPr>
              <a:t>e</a:t>
            </a:r>
            <a:r>
              <a:rPr i="1" lang="en">
                <a:solidFill>
                  <a:srgbClr val="0000FF"/>
                </a:solidFill>
              </a:rPr>
              <a:t>)</a:t>
            </a:r>
            <a:r>
              <a:rPr lang="en">
                <a:solidFill>
                  <a:srgbClr val="0000FF"/>
                </a:solidFill>
              </a:rPr>
              <a:t> approximates </a:t>
            </a:r>
            <a:r>
              <a:rPr i="1" lang="en">
                <a:solidFill>
                  <a:srgbClr val="0000FF"/>
                </a:solidFill>
              </a:rPr>
              <a:t>p(z|x)</a:t>
            </a:r>
            <a:r>
              <a:rPr lang="en">
                <a:solidFill>
                  <a:srgbClr val="0000FF"/>
                </a:solidFill>
              </a:rPr>
              <a:t>, and the goal of this loss is to drive </a:t>
            </a:r>
            <a:r>
              <a:rPr i="1" lang="en">
                <a:solidFill>
                  <a:srgbClr val="0000FF"/>
                </a:solidFill>
              </a:rPr>
              <a:t>p(z)</a:t>
            </a:r>
            <a:r>
              <a:rPr lang="en">
                <a:solidFill>
                  <a:srgbClr val="0000FF"/>
                </a:solidFill>
              </a:rPr>
              <a:t> towards a Gaussian, e.g., </a:t>
            </a:r>
            <a:r>
              <a:rPr i="1" lang="en">
                <a:solidFill>
                  <a:srgbClr val="0000FF"/>
                </a:solidFill>
              </a:rPr>
              <a:t>N(0, 1)</a:t>
            </a:r>
            <a:endParaRPr>
              <a:solidFill>
                <a:srgbClr val="0000FF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○"/>
            </a:pPr>
            <a:r>
              <a:rPr lang="en">
                <a:solidFill>
                  <a:srgbClr val="0000FF"/>
                </a:solidFill>
              </a:rPr>
              <a:t>Without going into deep detail, the KL divergence of </a:t>
            </a:r>
            <a:r>
              <a:rPr i="1" lang="en">
                <a:solidFill>
                  <a:srgbClr val="0000FF"/>
                </a:solidFill>
              </a:rPr>
              <a:t>P</a:t>
            </a:r>
            <a:r>
              <a:rPr lang="en">
                <a:solidFill>
                  <a:srgbClr val="0000FF"/>
                </a:solidFill>
              </a:rPr>
              <a:t> from </a:t>
            </a:r>
            <a:r>
              <a:rPr i="1" lang="en">
                <a:solidFill>
                  <a:srgbClr val="0000FF"/>
                </a:solidFill>
              </a:rPr>
              <a:t>Q</a:t>
            </a:r>
            <a:r>
              <a:rPr lang="en">
                <a:solidFill>
                  <a:srgbClr val="0000FF"/>
                </a:solidFill>
              </a:rPr>
              <a:t> is the expected excess surprise from using </a:t>
            </a:r>
            <a:r>
              <a:rPr i="1" lang="en">
                <a:solidFill>
                  <a:srgbClr val="0000FF"/>
                </a:solidFill>
              </a:rPr>
              <a:t>Q</a:t>
            </a:r>
            <a:r>
              <a:rPr lang="en">
                <a:solidFill>
                  <a:srgbClr val="0000FF"/>
                </a:solidFill>
              </a:rPr>
              <a:t> as a model when the actual distribution is </a:t>
            </a:r>
            <a:r>
              <a:rPr i="1" lang="en">
                <a:solidFill>
                  <a:srgbClr val="0000FF"/>
                </a:solidFill>
              </a:rPr>
              <a:t>P</a:t>
            </a:r>
            <a:r>
              <a:rPr lang="en">
                <a:solidFill>
                  <a:srgbClr val="0000FF"/>
                </a:solidFill>
              </a:rPr>
              <a:t>.</a:t>
            </a:r>
            <a:endParaRPr>
              <a:solidFill>
                <a:srgbClr val="0000FF"/>
              </a:solidFill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L</a:t>
            </a:r>
            <a:r>
              <a:rPr baseline="-25000" lang="en"/>
              <a:t>G</a:t>
            </a:r>
            <a:r>
              <a:rPr lang="en"/>
              <a:t>(</a:t>
            </a:r>
            <a:r>
              <a:rPr b="1" lang="en"/>
              <a:t>z</a:t>
            </a:r>
            <a:r>
              <a:rPr b="1" baseline="-25000" lang="en"/>
              <a:t>μ</a:t>
            </a:r>
            <a:r>
              <a:rPr lang="en"/>
              <a:t>, </a:t>
            </a:r>
            <a:r>
              <a:rPr b="1" lang="en"/>
              <a:t>z</a:t>
            </a:r>
            <a:r>
              <a:rPr b="1" baseline="-25000" lang="en"/>
              <a:t>𝜎</a:t>
            </a:r>
            <a:r>
              <a:rPr lang="en"/>
              <a:t>) = KL(N(</a:t>
            </a:r>
            <a:r>
              <a:rPr b="1" lang="en"/>
              <a:t>z</a:t>
            </a:r>
            <a:r>
              <a:rPr b="1" baseline="-25000" lang="en"/>
              <a:t>μ</a:t>
            </a:r>
            <a:r>
              <a:rPr lang="en"/>
              <a:t>, </a:t>
            </a:r>
            <a:r>
              <a:rPr b="1" lang="en"/>
              <a:t>z</a:t>
            </a:r>
            <a:r>
              <a:rPr b="1" baseline="-25000" lang="en"/>
              <a:t>𝜎</a:t>
            </a:r>
            <a:r>
              <a:rPr lang="en"/>
              <a:t>), N(0, 1))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8" name="Shape 6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9" name="Google Shape;6899;p104"/>
          <p:cNvGrpSpPr/>
          <p:nvPr/>
        </p:nvGrpSpPr>
        <p:grpSpPr>
          <a:xfrm>
            <a:off x="2672745" y="1676539"/>
            <a:ext cx="1638292" cy="2376286"/>
            <a:chOff x="2672745" y="1676539"/>
            <a:chExt cx="1638292" cy="2376286"/>
          </a:xfrm>
        </p:grpSpPr>
        <p:pic>
          <p:nvPicPr>
            <p:cNvPr id="6900" name="Google Shape;6900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72745" y="1676539"/>
              <a:ext cx="1638292" cy="1635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1" name="Google Shape;6901;p104"/>
            <p:cNvSpPr txBox="1"/>
            <p:nvPr/>
          </p:nvSpPr>
          <p:spPr>
            <a:xfrm>
              <a:off x="2694875" y="3437225"/>
              <a:ext cx="136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902" name="Google Shape;6902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</a:t>
            </a:r>
            <a:endParaRPr/>
          </a:p>
        </p:txBody>
      </p:sp>
      <p:grpSp>
        <p:nvGrpSpPr>
          <p:cNvPr id="6903" name="Google Shape;6903;p104"/>
          <p:cNvGrpSpPr/>
          <p:nvPr/>
        </p:nvGrpSpPr>
        <p:grpSpPr>
          <a:xfrm>
            <a:off x="4824717" y="1673527"/>
            <a:ext cx="1720058" cy="2379298"/>
            <a:chOff x="4824717" y="1673527"/>
            <a:chExt cx="1720058" cy="2379298"/>
          </a:xfrm>
        </p:grpSpPr>
        <p:pic>
          <p:nvPicPr>
            <p:cNvPr id="6904" name="Google Shape;6904;p1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4717" y="167352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5" name="Google Shape;6905;p104"/>
            <p:cNvSpPr txBox="1"/>
            <p:nvPr/>
          </p:nvSpPr>
          <p:spPr>
            <a:xfrm>
              <a:off x="5133275" y="3437225"/>
              <a:ext cx="141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Decoder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+ε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06" name="Google Shape;6906;p104"/>
          <p:cNvGrpSpPr/>
          <p:nvPr/>
        </p:nvGrpSpPr>
        <p:grpSpPr>
          <a:xfrm>
            <a:off x="4067475" y="1750475"/>
            <a:ext cx="988500" cy="1771800"/>
            <a:chOff x="4067475" y="1750475"/>
            <a:chExt cx="988500" cy="1771800"/>
          </a:xfrm>
        </p:grpSpPr>
        <p:grpSp>
          <p:nvGrpSpPr>
            <p:cNvPr id="6907" name="Google Shape;6907;p104"/>
            <p:cNvGrpSpPr/>
            <p:nvPr/>
          </p:nvGrpSpPr>
          <p:grpSpPr>
            <a:xfrm rot="5400000">
              <a:off x="4342567" y="2349994"/>
              <a:ext cx="450600" cy="145800"/>
              <a:chOff x="215157" y="2212050"/>
              <a:chExt cx="450600" cy="145800"/>
            </a:xfrm>
          </p:grpSpPr>
          <p:sp>
            <p:nvSpPr>
              <p:cNvPr id="6908" name="Google Shape;6908;p104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9" name="Google Shape;6909;p104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104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1" name="Google Shape;6911;p104"/>
            <p:cNvGrpSpPr/>
            <p:nvPr/>
          </p:nvGrpSpPr>
          <p:grpSpPr>
            <a:xfrm rot="5400000">
              <a:off x="4342567" y="2883394"/>
              <a:ext cx="450600" cy="145800"/>
              <a:chOff x="215157" y="2212050"/>
              <a:chExt cx="450600" cy="145800"/>
            </a:xfrm>
          </p:grpSpPr>
          <p:sp>
            <p:nvSpPr>
              <p:cNvPr id="6912" name="Google Shape;6912;p104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3" name="Google Shape;6913;p104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4" name="Google Shape;6914;p104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15" name="Google Shape;6915;p104"/>
            <p:cNvSpPr txBox="1"/>
            <p:nvPr/>
          </p:nvSpPr>
          <p:spPr>
            <a:xfrm>
              <a:off x="4067475" y="17504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16" name="Google Shape;6916;p104"/>
            <p:cNvSpPr txBox="1"/>
            <p:nvPr/>
          </p:nvSpPr>
          <p:spPr>
            <a:xfrm>
              <a:off x="4067475" y="31220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17" name="Google Shape;6917;p104"/>
          <p:cNvGrpSpPr/>
          <p:nvPr/>
        </p:nvGrpSpPr>
        <p:grpSpPr>
          <a:xfrm>
            <a:off x="1236148" y="1790834"/>
            <a:ext cx="1383553" cy="2046591"/>
            <a:chOff x="1236148" y="1790834"/>
            <a:chExt cx="1383553" cy="2046591"/>
          </a:xfrm>
        </p:grpSpPr>
        <p:pic>
          <p:nvPicPr>
            <p:cNvPr id="6918" name="Google Shape;6918;p1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6148" y="1790834"/>
              <a:ext cx="1383553" cy="1383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9" name="Google Shape;6919;p104"/>
            <p:cNvSpPr txBox="1"/>
            <p:nvPr/>
          </p:nvSpPr>
          <p:spPr>
            <a:xfrm>
              <a:off x="1551875" y="3437225"/>
              <a:ext cx="75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20" name="Google Shape;6920;p104"/>
          <p:cNvGrpSpPr/>
          <p:nvPr/>
        </p:nvGrpSpPr>
        <p:grpSpPr>
          <a:xfrm>
            <a:off x="6544693" y="1801036"/>
            <a:ext cx="1725132" cy="2251789"/>
            <a:chOff x="6544693" y="1801036"/>
            <a:chExt cx="1725132" cy="2251789"/>
          </a:xfrm>
        </p:grpSpPr>
        <p:pic>
          <p:nvPicPr>
            <p:cNvPr id="6921" name="Google Shape;6921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44693" y="180103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2" name="Google Shape;6922;p104"/>
            <p:cNvSpPr txBox="1"/>
            <p:nvPr/>
          </p:nvSpPr>
          <p:spPr>
            <a:xfrm>
              <a:off x="6697225" y="3437225"/>
              <a:ext cx="1572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Reconstructed 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923" name="Google Shape;6923;p104"/>
          <p:cNvSpPr txBox="1"/>
          <p:nvPr>
            <p:ph idx="1" type="body"/>
          </p:nvPr>
        </p:nvSpPr>
        <p:spPr>
          <a:xfrm>
            <a:off x="311700" y="4052825"/>
            <a:ext cx="85206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have one small hiccup yet.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Does the above network define a function?</a:t>
            </a:r>
            <a:endParaRPr/>
          </a:p>
        </p:txBody>
      </p:sp>
      <p:grpSp>
        <p:nvGrpSpPr>
          <p:cNvPr id="6924" name="Google Shape;6924;p104"/>
          <p:cNvGrpSpPr/>
          <p:nvPr/>
        </p:nvGrpSpPr>
        <p:grpSpPr>
          <a:xfrm>
            <a:off x="1927925" y="1125413"/>
            <a:ext cx="5298300" cy="675622"/>
            <a:chOff x="1927925" y="1125413"/>
            <a:chExt cx="5298300" cy="675622"/>
          </a:xfrm>
        </p:grpSpPr>
        <p:cxnSp>
          <p:nvCxnSpPr>
            <p:cNvPr id="6925" name="Google Shape;6925;p104"/>
            <p:cNvCxnSpPr/>
            <p:nvPr/>
          </p:nvCxnSpPr>
          <p:spPr>
            <a:xfrm flipH="1" rot="-5400000">
              <a:off x="4571975" y="-853216"/>
              <a:ext cx="10200" cy="5298300"/>
            </a:xfrm>
            <a:prstGeom prst="bentConnector3">
              <a:avLst>
                <a:gd fmla="val -3038570" name="adj1"/>
              </a:avLst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6926" name="Google Shape;6926;p104"/>
            <p:cNvSpPr txBox="1"/>
            <p:nvPr/>
          </p:nvSpPr>
          <p:spPr>
            <a:xfrm>
              <a:off x="3301300" y="112541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Reconstruction Loss L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27" name="Google Shape;6927;p104"/>
          <p:cNvGrpSpPr/>
          <p:nvPr/>
        </p:nvGrpSpPr>
        <p:grpSpPr>
          <a:xfrm>
            <a:off x="6531900" y="893163"/>
            <a:ext cx="2452800" cy="1238307"/>
            <a:chOff x="6531900" y="893163"/>
            <a:chExt cx="2452800" cy="1238307"/>
          </a:xfrm>
        </p:grpSpPr>
        <p:pic>
          <p:nvPicPr>
            <p:cNvPr id="6928" name="Google Shape;6928;p1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29280" y="1245223"/>
              <a:ext cx="1140925" cy="886247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29" name="Google Shape;6929;p104"/>
            <p:cNvSpPr txBox="1"/>
            <p:nvPr/>
          </p:nvSpPr>
          <p:spPr>
            <a:xfrm>
              <a:off x="6531900" y="89316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Space Loss L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3" name="Shape 6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4" name="Google Shape;6934;p105"/>
          <p:cNvGrpSpPr/>
          <p:nvPr/>
        </p:nvGrpSpPr>
        <p:grpSpPr>
          <a:xfrm>
            <a:off x="2672745" y="1676539"/>
            <a:ext cx="1638292" cy="2376286"/>
            <a:chOff x="2672745" y="1676539"/>
            <a:chExt cx="1638292" cy="2376286"/>
          </a:xfrm>
        </p:grpSpPr>
        <p:pic>
          <p:nvPicPr>
            <p:cNvPr id="6935" name="Google Shape;6935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72745" y="1676539"/>
              <a:ext cx="1638292" cy="1635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36" name="Google Shape;6936;p105"/>
            <p:cNvSpPr txBox="1"/>
            <p:nvPr/>
          </p:nvSpPr>
          <p:spPr>
            <a:xfrm>
              <a:off x="2694875" y="3437225"/>
              <a:ext cx="136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937" name="Google Shape;6937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</a:t>
            </a:r>
            <a:endParaRPr/>
          </a:p>
        </p:txBody>
      </p:sp>
      <p:grpSp>
        <p:nvGrpSpPr>
          <p:cNvPr id="6938" name="Google Shape;6938;p105"/>
          <p:cNvGrpSpPr/>
          <p:nvPr/>
        </p:nvGrpSpPr>
        <p:grpSpPr>
          <a:xfrm>
            <a:off x="4824717" y="1673527"/>
            <a:ext cx="1720058" cy="2379298"/>
            <a:chOff x="4824717" y="1673527"/>
            <a:chExt cx="1720058" cy="2379298"/>
          </a:xfrm>
        </p:grpSpPr>
        <p:pic>
          <p:nvPicPr>
            <p:cNvPr id="6939" name="Google Shape;6939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4717" y="167352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40" name="Google Shape;6940;p105"/>
            <p:cNvSpPr txBox="1"/>
            <p:nvPr/>
          </p:nvSpPr>
          <p:spPr>
            <a:xfrm>
              <a:off x="5133275" y="3437225"/>
              <a:ext cx="141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Decoder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+ε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41" name="Google Shape;6941;p105"/>
          <p:cNvGrpSpPr/>
          <p:nvPr/>
        </p:nvGrpSpPr>
        <p:grpSpPr>
          <a:xfrm>
            <a:off x="4067475" y="1750475"/>
            <a:ext cx="988500" cy="1771800"/>
            <a:chOff x="4067475" y="1750475"/>
            <a:chExt cx="988500" cy="1771800"/>
          </a:xfrm>
        </p:grpSpPr>
        <p:grpSp>
          <p:nvGrpSpPr>
            <p:cNvPr id="6942" name="Google Shape;6942;p105"/>
            <p:cNvGrpSpPr/>
            <p:nvPr/>
          </p:nvGrpSpPr>
          <p:grpSpPr>
            <a:xfrm rot="5400000">
              <a:off x="4342567" y="2349994"/>
              <a:ext cx="450600" cy="145800"/>
              <a:chOff x="215157" y="2212050"/>
              <a:chExt cx="450600" cy="145800"/>
            </a:xfrm>
          </p:grpSpPr>
          <p:sp>
            <p:nvSpPr>
              <p:cNvPr id="6943" name="Google Shape;6943;p105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4" name="Google Shape;6944;p105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105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6" name="Google Shape;6946;p105"/>
            <p:cNvGrpSpPr/>
            <p:nvPr/>
          </p:nvGrpSpPr>
          <p:grpSpPr>
            <a:xfrm rot="5400000">
              <a:off x="4342567" y="2883394"/>
              <a:ext cx="450600" cy="145800"/>
              <a:chOff x="215157" y="2212050"/>
              <a:chExt cx="450600" cy="145800"/>
            </a:xfrm>
          </p:grpSpPr>
          <p:sp>
            <p:nvSpPr>
              <p:cNvPr id="6947" name="Google Shape;6947;p105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8" name="Google Shape;6948;p105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105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50" name="Google Shape;6950;p105"/>
            <p:cNvSpPr txBox="1"/>
            <p:nvPr/>
          </p:nvSpPr>
          <p:spPr>
            <a:xfrm>
              <a:off x="4067475" y="17504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51" name="Google Shape;6951;p105"/>
            <p:cNvSpPr txBox="1"/>
            <p:nvPr/>
          </p:nvSpPr>
          <p:spPr>
            <a:xfrm>
              <a:off x="4067475" y="31220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52" name="Google Shape;6952;p105"/>
          <p:cNvGrpSpPr/>
          <p:nvPr/>
        </p:nvGrpSpPr>
        <p:grpSpPr>
          <a:xfrm>
            <a:off x="1236148" y="1790834"/>
            <a:ext cx="1383553" cy="1741791"/>
            <a:chOff x="1236148" y="1790834"/>
            <a:chExt cx="1383553" cy="1741791"/>
          </a:xfrm>
        </p:grpSpPr>
        <p:pic>
          <p:nvPicPr>
            <p:cNvPr id="6953" name="Google Shape;6953;p1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6148" y="1790834"/>
              <a:ext cx="1383553" cy="1383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4" name="Google Shape;6954;p105"/>
            <p:cNvSpPr txBox="1"/>
            <p:nvPr/>
          </p:nvSpPr>
          <p:spPr>
            <a:xfrm>
              <a:off x="1551875" y="3132425"/>
              <a:ext cx="75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55" name="Google Shape;6955;p105"/>
          <p:cNvGrpSpPr/>
          <p:nvPr/>
        </p:nvGrpSpPr>
        <p:grpSpPr>
          <a:xfrm>
            <a:off x="6544693" y="1801036"/>
            <a:ext cx="1725132" cy="2251789"/>
            <a:chOff x="6544693" y="1801036"/>
            <a:chExt cx="1725132" cy="2251789"/>
          </a:xfrm>
        </p:grpSpPr>
        <p:pic>
          <p:nvPicPr>
            <p:cNvPr id="6956" name="Google Shape;6956;p1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44693" y="180103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7" name="Google Shape;6957;p105"/>
            <p:cNvSpPr txBox="1"/>
            <p:nvPr/>
          </p:nvSpPr>
          <p:spPr>
            <a:xfrm>
              <a:off x="6697225" y="3437225"/>
              <a:ext cx="1572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Reconstructed 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58" name="Google Shape;6958;p105"/>
          <p:cNvGrpSpPr/>
          <p:nvPr/>
        </p:nvGrpSpPr>
        <p:grpSpPr>
          <a:xfrm>
            <a:off x="1927925" y="1125413"/>
            <a:ext cx="5298300" cy="675622"/>
            <a:chOff x="1927925" y="1125413"/>
            <a:chExt cx="5298300" cy="675622"/>
          </a:xfrm>
        </p:grpSpPr>
        <p:cxnSp>
          <p:nvCxnSpPr>
            <p:cNvPr id="6959" name="Google Shape;6959;p105"/>
            <p:cNvCxnSpPr/>
            <p:nvPr/>
          </p:nvCxnSpPr>
          <p:spPr>
            <a:xfrm flipH="1" rot="-5400000">
              <a:off x="4571975" y="-853216"/>
              <a:ext cx="10200" cy="5298300"/>
            </a:xfrm>
            <a:prstGeom prst="bentConnector3">
              <a:avLst>
                <a:gd fmla="val -3038570" name="adj1"/>
              </a:avLst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6960" name="Google Shape;6960;p105"/>
            <p:cNvSpPr txBox="1"/>
            <p:nvPr/>
          </p:nvSpPr>
          <p:spPr>
            <a:xfrm>
              <a:off x="3301300" y="112541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Reconstruction Loss L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61" name="Google Shape;6961;p105"/>
          <p:cNvGrpSpPr/>
          <p:nvPr/>
        </p:nvGrpSpPr>
        <p:grpSpPr>
          <a:xfrm>
            <a:off x="6531900" y="893163"/>
            <a:ext cx="2452800" cy="1238307"/>
            <a:chOff x="6531900" y="893163"/>
            <a:chExt cx="2452800" cy="1238307"/>
          </a:xfrm>
        </p:grpSpPr>
        <p:pic>
          <p:nvPicPr>
            <p:cNvPr id="6962" name="Google Shape;6962;p1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29280" y="1245223"/>
              <a:ext cx="1140925" cy="886247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63" name="Google Shape;6963;p105"/>
            <p:cNvSpPr txBox="1"/>
            <p:nvPr/>
          </p:nvSpPr>
          <p:spPr>
            <a:xfrm>
              <a:off x="6531900" y="89316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Space Loss L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964" name="Google Shape;6964;p105"/>
          <p:cNvGrpSpPr/>
          <p:nvPr/>
        </p:nvGrpSpPr>
        <p:grpSpPr>
          <a:xfrm>
            <a:off x="1346600" y="3468375"/>
            <a:ext cx="1067700" cy="1033825"/>
            <a:chOff x="1346600" y="3468375"/>
            <a:chExt cx="1067700" cy="1033825"/>
          </a:xfrm>
        </p:grpSpPr>
        <p:sp>
          <p:nvSpPr>
            <p:cNvPr id="6965" name="Google Shape;6965;p105"/>
            <p:cNvSpPr/>
            <p:nvPr/>
          </p:nvSpPr>
          <p:spPr>
            <a:xfrm>
              <a:off x="1637600" y="3468375"/>
              <a:ext cx="485700" cy="4857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ε</a:t>
              </a:r>
              <a:endParaRPr/>
            </a:p>
          </p:txBody>
        </p:sp>
        <p:sp>
          <p:nvSpPr>
            <p:cNvPr id="6966" name="Google Shape;6966;p105"/>
            <p:cNvSpPr txBox="1"/>
            <p:nvPr/>
          </p:nvSpPr>
          <p:spPr>
            <a:xfrm>
              <a:off x="1346600" y="3886600"/>
              <a:ext cx="1067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Input 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ε~N(0,1)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967" name="Google Shape;6967;p105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The Reparameterization Trick in Variational Autoencoders</a:t>
            </a:r>
            <a:endParaRPr/>
          </a:p>
        </p:txBody>
      </p:sp>
      <p:pic>
        <p:nvPicPr>
          <p:cNvPr id="6968" name="Google Shape;6968;p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2525" y="665000"/>
            <a:ext cx="4893344" cy="22518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2" name="Shape 6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" name="Google Shape;6973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Decoder For Downstream Tasks</a:t>
            </a:r>
            <a:endParaRPr/>
          </a:p>
        </p:txBody>
      </p:sp>
      <p:sp>
        <p:nvSpPr>
          <p:cNvPr id="6974" name="Google Shape;6974;p106"/>
          <p:cNvSpPr txBox="1"/>
          <p:nvPr>
            <p:ph idx="1" type="body"/>
          </p:nvPr>
        </p:nvSpPr>
        <p:spPr>
          <a:xfrm>
            <a:off x="311700" y="3533800"/>
            <a:ext cx="85206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Initialize decoder from autoencoder process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Fine tune to recover </a:t>
            </a:r>
            <a:r>
              <a:rPr i="1" lang="en"/>
              <a:t>missing</a:t>
            </a:r>
            <a:r>
              <a:rPr lang="en"/>
              <a:t> information, such as grayscale (single channel) to RGB (3 channel)</a:t>
            </a:r>
            <a:endParaRPr/>
          </a:p>
        </p:txBody>
      </p:sp>
      <p:sp>
        <p:nvSpPr>
          <p:cNvPr id="6975" name="Google Shape;6975;p106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https://developer.nvidia.com/blog/automatic-image-colorization-of-grayscale-images/</a:t>
            </a:r>
            <a:r>
              <a:rPr lang="en"/>
              <a:t> </a:t>
            </a:r>
            <a:endParaRPr/>
          </a:p>
        </p:txBody>
      </p:sp>
      <p:grpSp>
        <p:nvGrpSpPr>
          <p:cNvPr id="6976" name="Google Shape;6976;p106"/>
          <p:cNvGrpSpPr/>
          <p:nvPr/>
        </p:nvGrpSpPr>
        <p:grpSpPr>
          <a:xfrm>
            <a:off x="1393738" y="1017723"/>
            <a:ext cx="6356525" cy="1362919"/>
            <a:chOff x="1393738" y="1017723"/>
            <a:chExt cx="6356525" cy="1362919"/>
          </a:xfrm>
        </p:grpSpPr>
        <p:pic>
          <p:nvPicPr>
            <p:cNvPr id="6977" name="Google Shape;6977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5598" y="1017730"/>
              <a:ext cx="1370138" cy="134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8" name="Google Shape;6978;p106"/>
            <p:cNvPicPr preferRelativeResize="0"/>
            <p:nvPr/>
          </p:nvPicPr>
          <p:blipFill rotWithShape="1">
            <a:blip r:embed="rId5">
              <a:alphaModFix/>
            </a:blip>
            <a:srcRect b="49431" l="0" r="49977" t="0"/>
            <a:stretch/>
          </p:blipFill>
          <p:spPr>
            <a:xfrm>
              <a:off x="1393738" y="1143238"/>
              <a:ext cx="1554750" cy="1118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9" name="Google Shape;6979;p106"/>
            <p:cNvPicPr preferRelativeResize="0"/>
            <p:nvPr/>
          </p:nvPicPr>
          <p:blipFill rotWithShape="1">
            <a:blip r:embed="rId5">
              <a:alphaModFix/>
            </a:blip>
            <a:srcRect b="49431" l="49977" r="0" t="0"/>
            <a:stretch/>
          </p:blipFill>
          <p:spPr>
            <a:xfrm>
              <a:off x="6195513" y="1128925"/>
              <a:ext cx="1554750" cy="11182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80" name="Google Shape;6980;p106"/>
            <p:cNvGrpSpPr/>
            <p:nvPr/>
          </p:nvGrpSpPr>
          <p:grpSpPr>
            <a:xfrm>
              <a:off x="4528653" y="1396642"/>
              <a:ext cx="145800" cy="984000"/>
              <a:chOff x="4494967" y="2197594"/>
              <a:chExt cx="145800" cy="984000"/>
            </a:xfrm>
          </p:grpSpPr>
          <p:grpSp>
            <p:nvGrpSpPr>
              <p:cNvPr id="6981" name="Google Shape;6981;p106"/>
              <p:cNvGrpSpPr/>
              <p:nvPr/>
            </p:nvGrpSpPr>
            <p:grpSpPr>
              <a:xfrm rot="5400000">
                <a:off x="4342567" y="2349994"/>
                <a:ext cx="450600" cy="145800"/>
                <a:chOff x="215157" y="2212050"/>
                <a:chExt cx="450600" cy="145800"/>
              </a:xfrm>
            </p:grpSpPr>
            <p:sp>
              <p:nvSpPr>
                <p:cNvPr id="6982" name="Google Shape;6982;p106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3" name="Google Shape;6983;p106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4" name="Google Shape;6984;p106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85" name="Google Shape;6985;p106"/>
              <p:cNvGrpSpPr/>
              <p:nvPr/>
            </p:nvGrpSpPr>
            <p:grpSpPr>
              <a:xfrm rot="5400000">
                <a:off x="4342567" y="2883394"/>
                <a:ext cx="450600" cy="145800"/>
                <a:chOff x="215157" y="2212050"/>
                <a:chExt cx="450600" cy="145800"/>
              </a:xfrm>
            </p:grpSpPr>
            <p:sp>
              <p:nvSpPr>
                <p:cNvPr id="6986" name="Google Shape;6986;p106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7" name="Google Shape;6987;p106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8" name="Google Shape;6988;p106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6989" name="Google Shape;6989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89661" y="1017723"/>
              <a:ext cx="1343064" cy="1340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90" name="Google Shape;6990;p106"/>
          <p:cNvGrpSpPr/>
          <p:nvPr/>
        </p:nvGrpSpPr>
        <p:grpSpPr>
          <a:xfrm>
            <a:off x="1393738" y="2275780"/>
            <a:ext cx="6356525" cy="1355670"/>
            <a:chOff x="1393738" y="2275780"/>
            <a:chExt cx="6356525" cy="1355670"/>
          </a:xfrm>
        </p:grpSpPr>
        <p:pic>
          <p:nvPicPr>
            <p:cNvPr id="6991" name="Google Shape;6991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1469" y="2275780"/>
              <a:ext cx="1370138" cy="134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2" name="Google Shape;6992;p106"/>
            <p:cNvPicPr preferRelativeResize="0"/>
            <p:nvPr/>
          </p:nvPicPr>
          <p:blipFill rotWithShape="1">
            <a:blip r:embed="rId5">
              <a:alphaModFix/>
            </a:blip>
            <a:srcRect b="0" l="0" r="49977" t="49431"/>
            <a:stretch/>
          </p:blipFill>
          <p:spPr>
            <a:xfrm>
              <a:off x="1393738" y="2386975"/>
              <a:ext cx="1554750" cy="1118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3" name="Google Shape;6993;p106"/>
            <p:cNvPicPr preferRelativeResize="0"/>
            <p:nvPr/>
          </p:nvPicPr>
          <p:blipFill rotWithShape="1">
            <a:blip r:embed="rId5">
              <a:alphaModFix/>
            </a:blip>
            <a:srcRect b="0" l="49977" r="0" t="49431"/>
            <a:stretch/>
          </p:blipFill>
          <p:spPr>
            <a:xfrm>
              <a:off x="6195513" y="2386987"/>
              <a:ext cx="1554750" cy="1118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94" name="Google Shape;6994;p106"/>
            <p:cNvGrpSpPr/>
            <p:nvPr/>
          </p:nvGrpSpPr>
          <p:grpSpPr>
            <a:xfrm>
              <a:off x="4528653" y="2645573"/>
              <a:ext cx="145800" cy="984000"/>
              <a:chOff x="4494967" y="2197594"/>
              <a:chExt cx="145800" cy="984000"/>
            </a:xfrm>
          </p:grpSpPr>
          <p:grpSp>
            <p:nvGrpSpPr>
              <p:cNvPr id="6995" name="Google Shape;6995;p106"/>
              <p:cNvGrpSpPr/>
              <p:nvPr/>
            </p:nvGrpSpPr>
            <p:grpSpPr>
              <a:xfrm rot="5400000">
                <a:off x="4342567" y="2349994"/>
                <a:ext cx="450600" cy="145800"/>
                <a:chOff x="215157" y="2212050"/>
                <a:chExt cx="450600" cy="145800"/>
              </a:xfrm>
            </p:grpSpPr>
            <p:sp>
              <p:nvSpPr>
                <p:cNvPr id="6996" name="Google Shape;6996;p106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7" name="Google Shape;6997;p106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8" name="Google Shape;6998;p106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99" name="Google Shape;6999;p106"/>
              <p:cNvGrpSpPr/>
              <p:nvPr/>
            </p:nvGrpSpPr>
            <p:grpSpPr>
              <a:xfrm rot="5400000">
                <a:off x="4342567" y="2883394"/>
                <a:ext cx="450600" cy="145800"/>
                <a:chOff x="215157" y="2212050"/>
                <a:chExt cx="450600" cy="145800"/>
              </a:xfrm>
            </p:grpSpPr>
            <p:sp>
              <p:nvSpPr>
                <p:cNvPr id="7000" name="Google Shape;7000;p106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1" name="Google Shape;7001;p106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2" name="Google Shape;7002;p106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7003" name="Google Shape;7003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89661" y="2290824"/>
              <a:ext cx="1343064" cy="1340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7" name="Shape 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8" name="Google Shape;7008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Decoder For Downstream Tasks</a:t>
            </a:r>
            <a:endParaRPr/>
          </a:p>
        </p:txBody>
      </p:sp>
      <p:grpSp>
        <p:nvGrpSpPr>
          <p:cNvPr id="7009" name="Google Shape;7009;p107"/>
          <p:cNvGrpSpPr/>
          <p:nvPr/>
        </p:nvGrpSpPr>
        <p:grpSpPr>
          <a:xfrm>
            <a:off x="1772887" y="1148775"/>
            <a:ext cx="5598228" cy="1240338"/>
            <a:chOff x="1772887" y="1148775"/>
            <a:chExt cx="5598228" cy="1240338"/>
          </a:xfrm>
        </p:grpSpPr>
        <p:pic>
          <p:nvPicPr>
            <p:cNvPr id="7010" name="Google Shape;7010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29512" y="1151055"/>
              <a:ext cx="1240311" cy="1238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1" name="Google Shape;7011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8718" y="1148775"/>
              <a:ext cx="1252020" cy="1225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2" name="Google Shape;7012;p107"/>
            <p:cNvGrpSpPr/>
            <p:nvPr/>
          </p:nvGrpSpPr>
          <p:grpSpPr>
            <a:xfrm>
              <a:off x="4509183" y="1545586"/>
              <a:ext cx="110385" cy="744986"/>
              <a:chOff x="4494967" y="2197594"/>
              <a:chExt cx="145800" cy="984000"/>
            </a:xfrm>
          </p:grpSpPr>
          <p:grpSp>
            <p:nvGrpSpPr>
              <p:cNvPr id="7013" name="Google Shape;7013;p107"/>
              <p:cNvGrpSpPr/>
              <p:nvPr/>
            </p:nvGrpSpPr>
            <p:grpSpPr>
              <a:xfrm rot="5400000">
                <a:off x="4342567" y="2349994"/>
                <a:ext cx="450600" cy="145800"/>
                <a:chOff x="215157" y="2212050"/>
                <a:chExt cx="450600" cy="145800"/>
              </a:xfrm>
            </p:grpSpPr>
            <p:sp>
              <p:nvSpPr>
                <p:cNvPr id="7014" name="Google Shape;7014;p107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5" name="Google Shape;7015;p107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6" name="Google Shape;7016;p107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17" name="Google Shape;7017;p107"/>
              <p:cNvGrpSpPr/>
              <p:nvPr/>
            </p:nvGrpSpPr>
            <p:grpSpPr>
              <a:xfrm rot="5400000">
                <a:off x="4342567" y="2883394"/>
                <a:ext cx="450600" cy="145800"/>
                <a:chOff x="215157" y="2212050"/>
                <a:chExt cx="450600" cy="145800"/>
              </a:xfrm>
            </p:grpSpPr>
            <p:sp>
              <p:nvSpPr>
                <p:cNvPr id="7018" name="Google Shape;7018;p107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9" name="Google Shape;7019;p107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0" name="Google Shape;7020;p107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7021" name="Google Shape;7021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72887" y="1282475"/>
              <a:ext cx="1288520" cy="96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2" name="Google Shape;7022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82595" y="1282475"/>
              <a:ext cx="1288520" cy="966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23" name="Google Shape;7023;p107"/>
          <p:cNvGrpSpPr/>
          <p:nvPr/>
        </p:nvGrpSpPr>
        <p:grpSpPr>
          <a:xfrm>
            <a:off x="1772887" y="2417937"/>
            <a:ext cx="5598233" cy="1240338"/>
            <a:chOff x="1772887" y="2417937"/>
            <a:chExt cx="5598233" cy="1240338"/>
          </a:xfrm>
        </p:grpSpPr>
        <p:pic>
          <p:nvPicPr>
            <p:cNvPr id="7024" name="Google Shape;7024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29512" y="2420218"/>
              <a:ext cx="1240311" cy="1238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5" name="Google Shape;7025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8718" y="2417937"/>
              <a:ext cx="1252020" cy="1225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26" name="Google Shape;7026;p107"/>
            <p:cNvGrpSpPr/>
            <p:nvPr/>
          </p:nvGrpSpPr>
          <p:grpSpPr>
            <a:xfrm>
              <a:off x="4509183" y="2814749"/>
              <a:ext cx="110385" cy="744986"/>
              <a:chOff x="4494967" y="2197594"/>
              <a:chExt cx="145800" cy="984000"/>
            </a:xfrm>
          </p:grpSpPr>
          <p:grpSp>
            <p:nvGrpSpPr>
              <p:cNvPr id="7027" name="Google Shape;7027;p107"/>
              <p:cNvGrpSpPr/>
              <p:nvPr/>
            </p:nvGrpSpPr>
            <p:grpSpPr>
              <a:xfrm rot="5400000">
                <a:off x="4342567" y="2349994"/>
                <a:ext cx="450600" cy="145800"/>
                <a:chOff x="215157" y="2212050"/>
                <a:chExt cx="450600" cy="145800"/>
              </a:xfrm>
            </p:grpSpPr>
            <p:sp>
              <p:nvSpPr>
                <p:cNvPr id="7028" name="Google Shape;7028;p107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9" name="Google Shape;7029;p107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0" name="Google Shape;7030;p107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31" name="Google Shape;7031;p107"/>
              <p:cNvGrpSpPr/>
              <p:nvPr/>
            </p:nvGrpSpPr>
            <p:grpSpPr>
              <a:xfrm rot="5400000">
                <a:off x="4342567" y="2883394"/>
                <a:ext cx="450600" cy="145800"/>
                <a:chOff x="215157" y="2212050"/>
                <a:chExt cx="450600" cy="145800"/>
              </a:xfrm>
            </p:grpSpPr>
            <p:sp>
              <p:nvSpPr>
                <p:cNvPr id="7032" name="Google Shape;7032;p107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3" name="Google Shape;7033;p107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4" name="Google Shape;7034;p107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7035" name="Google Shape;7035;p10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72887" y="2672442"/>
              <a:ext cx="1288525" cy="724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6" name="Google Shape;7036;p10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82595" y="2672442"/>
              <a:ext cx="1288525" cy="7247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7" name="Google Shape;7037;p107"/>
          <p:cNvGrpSpPr/>
          <p:nvPr/>
        </p:nvGrpSpPr>
        <p:grpSpPr>
          <a:xfrm>
            <a:off x="1772887" y="3689386"/>
            <a:ext cx="5598233" cy="1240338"/>
            <a:chOff x="1772887" y="3689386"/>
            <a:chExt cx="5598233" cy="1240338"/>
          </a:xfrm>
        </p:grpSpPr>
        <p:pic>
          <p:nvPicPr>
            <p:cNvPr id="7038" name="Google Shape;7038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23766" y="3691666"/>
              <a:ext cx="1240311" cy="1238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9" name="Google Shape;7039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2971" y="3689386"/>
              <a:ext cx="1252020" cy="1225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40" name="Google Shape;7040;p107"/>
            <p:cNvGrpSpPr/>
            <p:nvPr/>
          </p:nvGrpSpPr>
          <p:grpSpPr>
            <a:xfrm>
              <a:off x="4503436" y="4086197"/>
              <a:ext cx="110385" cy="744986"/>
              <a:chOff x="4494967" y="2197594"/>
              <a:chExt cx="145800" cy="984000"/>
            </a:xfrm>
          </p:grpSpPr>
          <p:grpSp>
            <p:nvGrpSpPr>
              <p:cNvPr id="7041" name="Google Shape;7041;p107"/>
              <p:cNvGrpSpPr/>
              <p:nvPr/>
            </p:nvGrpSpPr>
            <p:grpSpPr>
              <a:xfrm rot="5400000">
                <a:off x="4342567" y="2349994"/>
                <a:ext cx="450600" cy="145800"/>
                <a:chOff x="215157" y="2212050"/>
                <a:chExt cx="450600" cy="145800"/>
              </a:xfrm>
            </p:grpSpPr>
            <p:sp>
              <p:nvSpPr>
                <p:cNvPr id="7042" name="Google Shape;7042;p107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3" name="Google Shape;7043;p107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4" name="Google Shape;7044;p107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45" name="Google Shape;7045;p107"/>
              <p:cNvGrpSpPr/>
              <p:nvPr/>
            </p:nvGrpSpPr>
            <p:grpSpPr>
              <a:xfrm rot="5400000">
                <a:off x="4342567" y="2883394"/>
                <a:ext cx="450600" cy="145800"/>
                <a:chOff x="215157" y="2212050"/>
                <a:chExt cx="450600" cy="145800"/>
              </a:xfrm>
            </p:grpSpPr>
            <p:sp>
              <p:nvSpPr>
                <p:cNvPr id="7046" name="Google Shape;7046;p107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7" name="Google Shape;7047;p107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8" name="Google Shape;7048;p107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7049" name="Google Shape;7049;p10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72887" y="3877550"/>
              <a:ext cx="1288525" cy="857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0" name="Google Shape;7050;p10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082595" y="3877550"/>
              <a:ext cx="1288525" cy="8574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4" name="Shape 7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" name="Google Shape;705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 Mode Collapse</a:t>
            </a:r>
            <a:endParaRPr/>
          </a:p>
        </p:txBody>
      </p:sp>
      <p:grpSp>
        <p:nvGrpSpPr>
          <p:cNvPr id="7056" name="Google Shape;7056;p108"/>
          <p:cNvGrpSpPr/>
          <p:nvPr/>
        </p:nvGrpSpPr>
        <p:grpSpPr>
          <a:xfrm>
            <a:off x="1834550" y="1140125"/>
            <a:ext cx="2881226" cy="1240338"/>
            <a:chOff x="1834550" y="1140125"/>
            <a:chExt cx="2881226" cy="1240338"/>
          </a:xfrm>
        </p:grpSpPr>
        <p:pic>
          <p:nvPicPr>
            <p:cNvPr id="7057" name="Google Shape;7057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34550" y="1142405"/>
              <a:ext cx="1240311" cy="1238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8" name="Google Shape;7058;p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63755" y="1140125"/>
              <a:ext cx="1252020" cy="1225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59" name="Google Shape;7059;p108"/>
            <p:cNvGrpSpPr/>
            <p:nvPr/>
          </p:nvGrpSpPr>
          <p:grpSpPr>
            <a:xfrm>
              <a:off x="3214220" y="1536936"/>
              <a:ext cx="110385" cy="744986"/>
              <a:chOff x="4494967" y="2197594"/>
              <a:chExt cx="145800" cy="984000"/>
            </a:xfrm>
          </p:grpSpPr>
          <p:grpSp>
            <p:nvGrpSpPr>
              <p:cNvPr id="7060" name="Google Shape;7060;p108"/>
              <p:cNvGrpSpPr/>
              <p:nvPr/>
            </p:nvGrpSpPr>
            <p:grpSpPr>
              <a:xfrm rot="5400000">
                <a:off x="4342567" y="2349994"/>
                <a:ext cx="450600" cy="145800"/>
                <a:chOff x="215157" y="2212050"/>
                <a:chExt cx="450600" cy="145800"/>
              </a:xfrm>
            </p:grpSpPr>
            <p:sp>
              <p:nvSpPr>
                <p:cNvPr id="7061" name="Google Shape;7061;p108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2" name="Google Shape;7062;p108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3" name="Google Shape;7063;p108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C9DAF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64" name="Google Shape;7064;p108"/>
              <p:cNvGrpSpPr/>
              <p:nvPr/>
            </p:nvGrpSpPr>
            <p:grpSpPr>
              <a:xfrm rot="5400000">
                <a:off x="4342567" y="2883394"/>
                <a:ext cx="450600" cy="145800"/>
                <a:chOff x="215157" y="2212050"/>
                <a:chExt cx="450600" cy="145800"/>
              </a:xfrm>
            </p:grpSpPr>
            <p:sp>
              <p:nvSpPr>
                <p:cNvPr id="7065" name="Google Shape;7065;p108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6" name="Google Shape;7066;p108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7" name="Google Shape;7067;p108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7068" name="Google Shape;7068;p108"/>
          <p:cNvPicPr preferRelativeResize="0"/>
          <p:nvPr/>
        </p:nvPicPr>
        <p:blipFill rotWithShape="1">
          <a:blip r:embed="rId5">
            <a:alphaModFix/>
          </a:blip>
          <a:srcRect b="14704" l="0" r="0" t="0"/>
          <a:stretch/>
        </p:blipFill>
        <p:spPr>
          <a:xfrm flipH="1">
            <a:off x="4843650" y="1219137"/>
            <a:ext cx="1086950" cy="10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9" name="Google Shape;7069;p108"/>
          <p:cNvPicPr preferRelativeResize="0"/>
          <p:nvPr/>
        </p:nvPicPr>
        <p:blipFill rotWithShape="1">
          <a:blip r:embed="rId6">
            <a:alphaModFix/>
          </a:blip>
          <a:srcRect b="0" l="29722" r="6108" t="0"/>
          <a:stretch/>
        </p:blipFill>
        <p:spPr>
          <a:xfrm>
            <a:off x="454862" y="2452850"/>
            <a:ext cx="1240300" cy="100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0" name="Google Shape;7070;p108"/>
          <p:cNvPicPr preferRelativeResize="0"/>
          <p:nvPr/>
        </p:nvPicPr>
        <p:blipFill rotWithShape="1">
          <a:blip r:embed="rId7">
            <a:alphaModFix/>
          </a:blip>
          <a:srcRect b="0" l="29722" r="6108" t="0"/>
          <a:stretch/>
        </p:blipFill>
        <p:spPr>
          <a:xfrm>
            <a:off x="454862" y="1220175"/>
            <a:ext cx="1240300" cy="1007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1" name="Google Shape;7071;p108"/>
          <p:cNvGrpSpPr/>
          <p:nvPr/>
        </p:nvGrpSpPr>
        <p:grpSpPr>
          <a:xfrm>
            <a:off x="7000118" y="1170925"/>
            <a:ext cx="1849656" cy="1905675"/>
            <a:chOff x="7000118" y="1170925"/>
            <a:chExt cx="1849656" cy="1905675"/>
          </a:xfrm>
        </p:grpSpPr>
        <p:pic>
          <p:nvPicPr>
            <p:cNvPr id="7072" name="Google Shape;7072;p10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00118" y="1170925"/>
              <a:ext cx="881848" cy="661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3" name="Google Shape;7073;p10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00118" y="1893600"/>
              <a:ext cx="881853" cy="496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4" name="Google Shape;7074;p10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000119" y="2489760"/>
              <a:ext cx="881850" cy="586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5" name="Google Shape;7075;p10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67921" y="1170925"/>
              <a:ext cx="881848" cy="661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6" name="Google Shape;7076;p10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967921" y="1893600"/>
              <a:ext cx="881853" cy="496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7" name="Google Shape;7077;p10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967922" y="2489760"/>
              <a:ext cx="881850" cy="5868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8" name="Google Shape;7078;p108"/>
          <p:cNvSpPr txBox="1"/>
          <p:nvPr>
            <p:ph idx="1" type="body"/>
          </p:nvPr>
        </p:nvSpPr>
        <p:spPr>
          <a:xfrm>
            <a:off x="311700" y="3425750"/>
            <a:ext cx="8520600" cy="17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Minimizing reconstruction loss means defaulting to </a:t>
            </a:r>
            <a:r>
              <a:rPr i="1" lang="en"/>
              <a:t>averages</a:t>
            </a:r>
            <a:r>
              <a:rPr lang="en"/>
              <a:t> for high variance tasks like “coloring a bird”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Average minimizes the loss but never gets the right color!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can we penalize taking these “safe bet” local minima?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2" name="Shape 7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3" name="Google Shape;7083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</a:t>
            </a:r>
            <a:endParaRPr/>
          </a:p>
        </p:txBody>
      </p:sp>
      <p:grpSp>
        <p:nvGrpSpPr>
          <p:cNvPr id="7084" name="Google Shape;7084;p109"/>
          <p:cNvGrpSpPr/>
          <p:nvPr/>
        </p:nvGrpSpPr>
        <p:grpSpPr>
          <a:xfrm>
            <a:off x="4960085" y="3182575"/>
            <a:ext cx="1804800" cy="1682875"/>
            <a:chOff x="4844708" y="3182575"/>
            <a:chExt cx="1804800" cy="1682875"/>
          </a:xfrm>
        </p:grpSpPr>
        <p:sp>
          <p:nvSpPr>
            <p:cNvPr id="7085" name="Google Shape;7085;p109"/>
            <p:cNvSpPr/>
            <p:nvPr/>
          </p:nvSpPr>
          <p:spPr>
            <a:xfrm>
              <a:off x="4844708" y="4245050"/>
              <a:ext cx="1804800" cy="620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Real/Fake Decision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86" name="Google Shape;7086;p109"/>
            <p:cNvSpPr/>
            <p:nvPr/>
          </p:nvSpPr>
          <p:spPr>
            <a:xfrm>
              <a:off x="4844708" y="3554569"/>
              <a:ext cx="1804800" cy="5727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Discriminator Network D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087" name="Google Shape;7087;p109"/>
            <p:cNvCxnSpPr>
              <a:stCxn id="7088" idx="2"/>
              <a:endCxn id="7086" idx="0"/>
            </p:cNvCxnSpPr>
            <p:nvPr/>
          </p:nvCxnSpPr>
          <p:spPr>
            <a:xfrm flipH="1">
              <a:off x="5746977" y="3182575"/>
              <a:ext cx="5700" cy="372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089" name="Google Shape;7089;p109"/>
          <p:cNvGrpSpPr/>
          <p:nvPr/>
        </p:nvGrpSpPr>
        <p:grpSpPr>
          <a:xfrm>
            <a:off x="4962230" y="1241404"/>
            <a:ext cx="1808225" cy="1941171"/>
            <a:chOff x="4846852" y="1241404"/>
            <a:chExt cx="1808225" cy="1941171"/>
          </a:xfrm>
        </p:grpSpPr>
        <p:sp>
          <p:nvSpPr>
            <p:cNvPr id="7090" name="Google Shape;7090;p109"/>
            <p:cNvSpPr/>
            <p:nvPr/>
          </p:nvSpPr>
          <p:spPr>
            <a:xfrm>
              <a:off x="4846863" y="1760861"/>
              <a:ext cx="1804800" cy="6204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Generator Network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88" name="Google Shape;7088;p109"/>
            <p:cNvSpPr txBox="1"/>
            <p:nvPr/>
          </p:nvSpPr>
          <p:spPr>
            <a:xfrm>
              <a:off x="4850277" y="2720875"/>
              <a:ext cx="18048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Gen Images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091" name="Google Shape;7091;p109"/>
            <p:cNvCxnSpPr>
              <a:stCxn id="7090" idx="2"/>
              <a:endCxn id="7088" idx="0"/>
            </p:cNvCxnSpPr>
            <p:nvPr/>
          </p:nvCxnSpPr>
          <p:spPr>
            <a:xfrm>
              <a:off x="5749263" y="2381261"/>
              <a:ext cx="3300" cy="339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092" name="Google Shape;7092;p109"/>
            <p:cNvSpPr txBox="1"/>
            <p:nvPr/>
          </p:nvSpPr>
          <p:spPr>
            <a:xfrm>
              <a:off x="4846852" y="1241404"/>
              <a:ext cx="18048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Rand </a:t>
              </a:r>
              <a:r>
                <a:rPr i="1"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N(0, 1)</a:t>
              </a:r>
              <a:endParaRPr i="1"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093" name="Google Shape;7093;p109"/>
          <p:cNvGrpSpPr/>
          <p:nvPr/>
        </p:nvGrpSpPr>
        <p:grpSpPr>
          <a:xfrm>
            <a:off x="240700" y="1313877"/>
            <a:ext cx="4043800" cy="2150698"/>
            <a:chOff x="240700" y="1313877"/>
            <a:chExt cx="4043800" cy="2150698"/>
          </a:xfrm>
        </p:grpSpPr>
        <p:pic>
          <p:nvPicPr>
            <p:cNvPr id="7094" name="Google Shape;7094;p1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1792" y="131387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95" name="Google Shape;7095;p109"/>
            <p:cNvSpPr txBox="1"/>
            <p:nvPr/>
          </p:nvSpPr>
          <p:spPr>
            <a:xfrm>
              <a:off x="1300350" y="2848975"/>
              <a:ext cx="141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Decoder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096" name="Google Shape;7096;p109"/>
            <p:cNvGrpSpPr/>
            <p:nvPr/>
          </p:nvGrpSpPr>
          <p:grpSpPr>
            <a:xfrm rot="5400000">
              <a:off x="509642" y="2295144"/>
              <a:ext cx="450600" cy="145800"/>
              <a:chOff x="215157" y="2212050"/>
              <a:chExt cx="450600" cy="145800"/>
            </a:xfrm>
          </p:grpSpPr>
          <p:sp>
            <p:nvSpPr>
              <p:cNvPr id="7097" name="Google Shape;7097;p109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8" name="Google Shape;7098;p109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9" name="Google Shape;7099;p109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00" name="Google Shape;7100;p109"/>
            <p:cNvSpPr txBox="1"/>
            <p:nvPr/>
          </p:nvSpPr>
          <p:spPr>
            <a:xfrm>
              <a:off x="240700" y="28489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Rand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101" name="Google Shape;7101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11768" y="144138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2" name="Google Shape;7102;p109"/>
            <p:cNvSpPr txBox="1"/>
            <p:nvPr/>
          </p:nvSpPr>
          <p:spPr>
            <a:xfrm>
              <a:off x="2711900" y="2848975"/>
              <a:ext cx="157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Upsampled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103" name="Google Shape;7103;p109"/>
          <p:cNvGrpSpPr/>
          <p:nvPr/>
        </p:nvGrpSpPr>
        <p:grpSpPr>
          <a:xfrm>
            <a:off x="108512" y="3443434"/>
            <a:ext cx="2055219" cy="1593983"/>
            <a:chOff x="5572912" y="5997412"/>
            <a:chExt cx="3143980" cy="2438401"/>
          </a:xfrm>
        </p:grpSpPr>
        <p:pic>
          <p:nvPicPr>
            <p:cNvPr id="7104" name="Google Shape;7104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72912" y="5997412"/>
              <a:ext cx="3143980" cy="243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5" name="Google Shape;7105;p109"/>
            <p:cNvSpPr/>
            <p:nvPr/>
          </p:nvSpPr>
          <p:spPr>
            <a:xfrm>
              <a:off x="7030602" y="7089612"/>
              <a:ext cx="254000" cy="254000"/>
            </a:xfrm>
            <a:custGeom>
              <a:rect b="b" l="l" r="r" t="t"/>
              <a:pathLst>
                <a:path extrusionOk="0" h="254000" w="254000">
                  <a:moveTo>
                    <a:pt x="127000" y="0"/>
                  </a:moveTo>
                  <a:lnTo>
                    <a:pt x="77566" y="9980"/>
                  </a:lnTo>
                  <a:lnTo>
                    <a:pt x="37197" y="37197"/>
                  </a:lnTo>
                  <a:lnTo>
                    <a:pt x="9980" y="77566"/>
                  </a:lnTo>
                  <a:lnTo>
                    <a:pt x="0" y="127001"/>
                  </a:lnTo>
                  <a:lnTo>
                    <a:pt x="9980" y="176435"/>
                  </a:lnTo>
                  <a:lnTo>
                    <a:pt x="37197" y="216803"/>
                  </a:lnTo>
                  <a:lnTo>
                    <a:pt x="77566" y="244020"/>
                  </a:lnTo>
                  <a:lnTo>
                    <a:pt x="127000" y="254001"/>
                  </a:lnTo>
                  <a:lnTo>
                    <a:pt x="176434" y="244020"/>
                  </a:lnTo>
                  <a:lnTo>
                    <a:pt x="216803" y="216803"/>
                  </a:lnTo>
                  <a:lnTo>
                    <a:pt x="244020" y="176435"/>
                  </a:lnTo>
                  <a:lnTo>
                    <a:pt x="254001" y="127001"/>
                  </a:lnTo>
                  <a:lnTo>
                    <a:pt x="244020" y="77566"/>
                  </a:lnTo>
                  <a:lnTo>
                    <a:pt x="216803" y="37197"/>
                  </a:lnTo>
                  <a:lnTo>
                    <a:pt x="176434" y="998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6" name="Google Shape;7106;p109"/>
          <p:cNvSpPr txBox="1"/>
          <p:nvPr/>
        </p:nvSpPr>
        <p:spPr>
          <a:xfrm>
            <a:off x="1962465" y="3505738"/>
            <a:ext cx="2945700" cy="738900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Discriminator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x’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) -&gt; 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Discriminator D(</a:t>
            </a: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-&gt; 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107" name="Google Shape;7107;p109"/>
          <p:cNvGrpSpPr/>
          <p:nvPr/>
        </p:nvGrpSpPr>
        <p:grpSpPr>
          <a:xfrm>
            <a:off x="6845979" y="2720875"/>
            <a:ext cx="1808235" cy="2144575"/>
            <a:chOff x="6730602" y="2720875"/>
            <a:chExt cx="1808235" cy="2144575"/>
          </a:xfrm>
        </p:grpSpPr>
        <p:sp>
          <p:nvSpPr>
            <p:cNvPr id="7108" name="Google Shape;7108;p109"/>
            <p:cNvSpPr txBox="1"/>
            <p:nvPr/>
          </p:nvSpPr>
          <p:spPr>
            <a:xfrm>
              <a:off x="6730602" y="2720875"/>
              <a:ext cx="18048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Train Images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109" name="Google Shape;7109;p109"/>
            <p:cNvCxnSpPr>
              <a:stCxn id="7108" idx="2"/>
              <a:endCxn id="7110" idx="0"/>
            </p:cNvCxnSpPr>
            <p:nvPr/>
          </p:nvCxnSpPr>
          <p:spPr>
            <a:xfrm>
              <a:off x="7633002" y="3182575"/>
              <a:ext cx="3300" cy="372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7111" name="Google Shape;7111;p109"/>
            <p:cNvGrpSpPr/>
            <p:nvPr/>
          </p:nvGrpSpPr>
          <p:grpSpPr>
            <a:xfrm>
              <a:off x="6734037" y="3554569"/>
              <a:ext cx="1804800" cy="1310881"/>
              <a:chOff x="4829037" y="3554569"/>
              <a:chExt cx="1804800" cy="1310881"/>
            </a:xfrm>
          </p:grpSpPr>
          <p:sp>
            <p:nvSpPr>
              <p:cNvPr id="7112" name="Google Shape;7112;p109"/>
              <p:cNvSpPr/>
              <p:nvPr/>
            </p:nvSpPr>
            <p:spPr>
              <a:xfrm>
                <a:off x="4829037" y="4245050"/>
                <a:ext cx="1804800" cy="6204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Real/Fake Decision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110" name="Google Shape;7110;p109"/>
              <p:cNvSpPr/>
              <p:nvPr/>
            </p:nvSpPr>
            <p:spPr>
              <a:xfrm>
                <a:off x="4829037" y="3554569"/>
                <a:ext cx="1804800" cy="5727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Discriminator Network D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7113" name="Google Shape;7113;p109"/>
          <p:cNvSpPr txBox="1"/>
          <p:nvPr/>
        </p:nvSpPr>
        <p:spPr>
          <a:xfrm>
            <a:off x="6932252" y="1241400"/>
            <a:ext cx="2154600" cy="461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Generator f(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) -&gt;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x’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114" name="Google Shape;7114;p109"/>
          <p:cNvGrpSpPr/>
          <p:nvPr/>
        </p:nvGrpSpPr>
        <p:grpSpPr>
          <a:xfrm>
            <a:off x="5291096" y="356325"/>
            <a:ext cx="3599101" cy="705755"/>
            <a:chOff x="5291096" y="356325"/>
            <a:chExt cx="3599101" cy="705755"/>
          </a:xfrm>
        </p:grpSpPr>
        <p:pic>
          <p:nvPicPr>
            <p:cNvPr id="7115" name="Google Shape;7115;p109"/>
            <p:cNvPicPr preferRelativeResize="0"/>
            <p:nvPr/>
          </p:nvPicPr>
          <p:blipFill rotWithShape="1">
            <a:blip r:embed="rId6">
              <a:alphaModFix/>
            </a:blip>
            <a:srcRect b="14704" l="0" r="0" t="0"/>
            <a:stretch/>
          </p:blipFill>
          <p:spPr>
            <a:xfrm flipH="1">
              <a:off x="7228700" y="400680"/>
              <a:ext cx="692690" cy="66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6" name="Google Shape;7116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91096" y="356325"/>
              <a:ext cx="881848" cy="661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7" name="Google Shape;7117;p10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59896" y="439000"/>
              <a:ext cx="881853" cy="496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8" name="Google Shape;7118;p10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08347" y="393610"/>
              <a:ext cx="881850" cy="5868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19" name="Google Shape;7119;p109"/>
          <p:cNvGrpSpPr/>
          <p:nvPr/>
        </p:nvGrpSpPr>
        <p:grpSpPr>
          <a:xfrm>
            <a:off x="5367300" y="-22726"/>
            <a:ext cx="3548275" cy="408851"/>
            <a:chOff x="5367300" y="-22726"/>
            <a:chExt cx="3548275" cy="408851"/>
          </a:xfrm>
        </p:grpSpPr>
        <p:sp>
          <p:nvSpPr>
            <p:cNvPr id="7120" name="Google Shape;7120;p109"/>
            <p:cNvSpPr txBox="1"/>
            <p:nvPr/>
          </p:nvSpPr>
          <p:spPr>
            <a:xfrm>
              <a:off x="5367300" y="-22726"/>
              <a:ext cx="70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D(·)=1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21" name="Google Shape;7121;p109"/>
            <p:cNvSpPr txBox="1"/>
            <p:nvPr/>
          </p:nvSpPr>
          <p:spPr>
            <a:xfrm>
              <a:off x="6410675" y="-14075"/>
              <a:ext cx="70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D(·)=1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22" name="Google Shape;7122;p109"/>
            <p:cNvSpPr txBox="1"/>
            <p:nvPr/>
          </p:nvSpPr>
          <p:spPr>
            <a:xfrm>
              <a:off x="7217622" y="-14075"/>
              <a:ext cx="70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D(·)=0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23" name="Google Shape;7123;p109"/>
            <p:cNvSpPr txBox="1"/>
            <p:nvPr/>
          </p:nvSpPr>
          <p:spPr>
            <a:xfrm>
              <a:off x="8093575" y="-14075"/>
              <a:ext cx="82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D(·)=1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7" name="Shape 7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8" name="Google Shape;7128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7129" name="Google Shape;7129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Transformers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DL for Computer Vision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○"/>
            </a:pPr>
            <a:r>
              <a:rPr lang="en">
                <a:solidFill>
                  <a:srgbClr val="0000FF"/>
                </a:solidFill>
              </a:rPr>
              <a:t>Any questions before we move on?</a:t>
            </a:r>
            <a:endParaRPr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Midterm Debrief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3" name="Shape 7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4" name="Google Shape;7134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</a:t>
            </a:r>
            <a:endParaRPr/>
          </a:p>
        </p:txBody>
      </p:sp>
      <p:sp>
        <p:nvSpPr>
          <p:cNvPr id="7135" name="Google Shape;7135;p111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(</a:t>
            </a:r>
            <a:r>
              <a:rPr lang="en"/>
              <a:t>μ=86.5; </a:t>
            </a:r>
            <a:r>
              <a:rPr lang="en"/>
              <a:t>𝜎=7.2); median=</a:t>
            </a:r>
            <a:r>
              <a:rPr lang="en"/>
              <a:t>88.8</a:t>
            </a:r>
            <a:endParaRPr/>
          </a:p>
        </p:txBody>
      </p:sp>
      <p:pic>
        <p:nvPicPr>
          <p:cNvPr id="7136" name="Google Shape;713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649550"/>
            <a:ext cx="36385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7" name="Google Shape;7137;p111"/>
          <p:cNvSpPr txBox="1"/>
          <p:nvPr>
            <p:ph idx="1" type="body"/>
          </p:nvPr>
        </p:nvSpPr>
        <p:spPr>
          <a:xfrm>
            <a:off x="311700" y="404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Today, we’ll go over the 10 most popular incorrect </a:t>
            </a:r>
            <a:r>
              <a:rPr lang="en"/>
              <a:t>answers.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